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993934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25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56a0e108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656a0e108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64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56a0e10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56a0e10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62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56a0e108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656a0e10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32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09714c597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09714c59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09714c5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09714c5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4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09714c597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b09714c59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38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09714c597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09714c59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45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09714c597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09714c59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41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56a0e108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56a0e10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35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csisd.org/essential-skills-4-employment/ho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l-v0MW382YwU_TKZNCUNZX0jOubylZlRW57QtCtNC5Y/edit#gid=1534569357"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306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Essential Skills for Successful Long-term Employment</a:t>
            </a:r>
            <a:endParaRPr/>
          </a:p>
        </p:txBody>
      </p:sp>
      <p:sp>
        <p:nvSpPr>
          <p:cNvPr id="55" name="Google Shape;55;p13"/>
          <p:cNvSpPr txBox="1">
            <a:spLocks noGrp="1"/>
          </p:cNvSpPr>
          <p:nvPr>
            <p:ph type="subTitle" idx="1"/>
          </p:nvPr>
        </p:nvSpPr>
        <p:spPr>
          <a:xfrm>
            <a:off x="311700" y="32202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Brazos Valley Disability Conference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Support, Resources, &amp; Programs</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Texas Workforce Commission - Vocational Rehabilitation Services</a:t>
            </a:r>
            <a:endParaRPr sz="2100"/>
          </a:p>
          <a:p>
            <a:pPr marL="0" lvl="0" indent="0" algn="l" rtl="0">
              <a:spcBef>
                <a:spcPts val="1200"/>
              </a:spcBef>
              <a:spcAft>
                <a:spcPts val="0"/>
              </a:spcAft>
              <a:buNone/>
            </a:pPr>
            <a:r>
              <a:rPr lang="en" sz="2100"/>
              <a:t>Brazos Valley Center for Independent Living</a:t>
            </a:r>
            <a:endParaRPr sz="2100"/>
          </a:p>
          <a:p>
            <a:pPr marL="0" lvl="0" indent="0" algn="l" rtl="0">
              <a:spcBef>
                <a:spcPts val="1200"/>
              </a:spcBef>
              <a:spcAft>
                <a:spcPts val="0"/>
              </a:spcAft>
              <a:buNone/>
            </a:pPr>
            <a:r>
              <a:rPr lang="en" sz="2100"/>
              <a:t>Transition Coordinators for CSISD &amp; BISD</a:t>
            </a:r>
            <a:endParaRPr sz="2100"/>
          </a:p>
          <a:p>
            <a:pPr marL="0" lvl="0" indent="0" algn="l" rtl="0">
              <a:spcBef>
                <a:spcPts val="1200"/>
              </a:spcBef>
              <a:spcAft>
                <a:spcPts val="0"/>
              </a:spcAft>
              <a:buNone/>
            </a:pPr>
            <a:r>
              <a:rPr lang="en" sz="2100"/>
              <a:t>18+ Programs Available Through Your District - Project SEARCH (CSISD &amp; BISD), BRIDGES (CSISD)</a:t>
            </a:r>
            <a:endParaRPr sz="2100"/>
          </a:p>
          <a:p>
            <a:pPr marL="0" lvl="0" indent="0" algn="l" rtl="0">
              <a:spcBef>
                <a:spcPts val="1200"/>
              </a:spcBef>
              <a:spcAft>
                <a:spcPts val="0"/>
              </a:spcAft>
              <a:buNone/>
            </a:pPr>
            <a:r>
              <a:rPr lang="en" sz="2100"/>
              <a:t>WACO Project, Summer Earn &amp; Learn, PATHS Program,</a:t>
            </a:r>
            <a:endParaRPr sz="2100"/>
          </a:p>
          <a:p>
            <a:pPr marL="0" lvl="0" indent="0" algn="l" rtl="0">
              <a:spcBef>
                <a:spcPts val="1200"/>
              </a:spcBef>
              <a:spcAft>
                <a:spcPts val="0"/>
              </a:spcAft>
              <a:buNone/>
            </a:pPr>
            <a:r>
              <a:rPr lang="en" sz="2100" u="sng">
                <a:solidFill>
                  <a:schemeClr val="hlink"/>
                </a:solidFill>
                <a:hlinkClick r:id="rId3"/>
              </a:rPr>
              <a:t>Essential Skills for Successful Long-term Employment Resource Website</a:t>
            </a:r>
            <a:endParaRPr sz="2100"/>
          </a:p>
          <a:p>
            <a:pPr marL="0" lvl="0" indent="0" algn="l" rtl="0">
              <a:spcBef>
                <a:spcPts val="1200"/>
              </a:spcBef>
              <a:spcAft>
                <a:spcPts val="1200"/>
              </a:spcAft>
              <a:buNone/>
            </a:pP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7875" y="975450"/>
            <a:ext cx="4414500" cy="369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a:t>About Me</a:t>
            </a:r>
            <a:endParaRPr sz="2500"/>
          </a:p>
          <a:p>
            <a:pPr marL="0" lvl="0" indent="0" algn="ctr" rtl="0">
              <a:spcBef>
                <a:spcPts val="0"/>
              </a:spcBef>
              <a:spcAft>
                <a:spcPts val="0"/>
              </a:spcAft>
              <a:buNone/>
            </a:pPr>
            <a:endParaRPr sz="2500"/>
          </a:p>
          <a:p>
            <a:pPr marL="0" lvl="0" indent="0" algn="l" rtl="0">
              <a:spcBef>
                <a:spcPts val="0"/>
              </a:spcBef>
              <a:spcAft>
                <a:spcPts val="0"/>
              </a:spcAft>
              <a:buNone/>
            </a:pPr>
            <a:r>
              <a:rPr lang="en" sz="2500"/>
              <a:t>Beth Sherry</a:t>
            </a:r>
            <a:endParaRPr sz="2500"/>
          </a:p>
          <a:p>
            <a:pPr marL="0" lvl="0" indent="0" algn="l" rtl="0">
              <a:spcBef>
                <a:spcPts val="0"/>
              </a:spcBef>
              <a:spcAft>
                <a:spcPts val="0"/>
              </a:spcAft>
              <a:buNone/>
            </a:pPr>
            <a:r>
              <a:rPr lang="en" sz="2100"/>
              <a:t>CSISD Project SEARCH Instructor</a:t>
            </a:r>
            <a:endParaRPr sz="2100"/>
          </a:p>
          <a:p>
            <a:pPr marL="0" lvl="0" indent="0" algn="l" rtl="0">
              <a:spcBef>
                <a:spcPts val="0"/>
              </a:spcBef>
              <a:spcAft>
                <a:spcPts val="0"/>
              </a:spcAft>
              <a:buNone/>
            </a:pPr>
            <a:r>
              <a:rPr lang="en" sz="2100"/>
              <a:t>esherry@csisd.org</a:t>
            </a:r>
            <a:endParaRPr sz="2100"/>
          </a:p>
        </p:txBody>
      </p:sp>
      <p:sp>
        <p:nvSpPr>
          <p:cNvPr id="61" name="Google Shape;61;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62" name="Google Shape;62;p14" descr="A female teacher with her hair in a bun and wearing glasses is surrounded by five students that are high school age.  They are all smiling" title="picture of teacher with students with disabilities"/>
          <p:cNvPicPr preferRelativeResize="0"/>
          <p:nvPr/>
        </p:nvPicPr>
        <p:blipFill>
          <a:blip r:embed="rId3">
            <a:alphaModFix/>
          </a:blip>
          <a:stretch>
            <a:fillRect/>
          </a:stretch>
        </p:blipFill>
        <p:spPr>
          <a:xfrm>
            <a:off x="4704788" y="1085475"/>
            <a:ext cx="4306424" cy="323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the Job</a:t>
            </a:r>
            <a:endParaRPr/>
          </a:p>
        </p:txBody>
      </p:sp>
      <p:sp>
        <p:nvSpPr>
          <p:cNvPr id="68" name="Google Shape;68;p15"/>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Job Search Process</a:t>
            </a:r>
            <a:endParaRPr sz="2100"/>
          </a:p>
          <a:p>
            <a:pPr marL="0" lvl="0" indent="0" algn="l" rtl="0">
              <a:spcBef>
                <a:spcPts val="1200"/>
              </a:spcBef>
              <a:spcAft>
                <a:spcPts val="0"/>
              </a:spcAft>
              <a:buNone/>
            </a:pPr>
            <a:r>
              <a:rPr lang="en" sz="2100"/>
              <a:t>Applications</a:t>
            </a:r>
            <a:endParaRPr sz="2100"/>
          </a:p>
          <a:p>
            <a:pPr marL="0" lvl="0" indent="0" algn="l" rtl="0">
              <a:spcBef>
                <a:spcPts val="1200"/>
              </a:spcBef>
              <a:spcAft>
                <a:spcPts val="1200"/>
              </a:spcAft>
              <a:buNone/>
            </a:pPr>
            <a:r>
              <a:rPr lang="en" sz="2100"/>
              <a:t>Interview &amp; Follow-Up</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Tops Skills Employers Look For:</a:t>
            </a:r>
            <a:endParaRPr/>
          </a:p>
        </p:txBody>
      </p:sp>
      <p:pic>
        <p:nvPicPr>
          <p:cNvPr id="74" name="Google Shape;74;p16" descr="Chart says:&#10;Leadership. communication. critical thinking, emotional inteligence, initiative, computer skills, verbal communication, organization, problem solving, adaptability, time management, project management, work ethic, data analysis, attention to detail, resilience, teamwork, communication skills, creativity, analytical skills, people management, interpersonal skills, listening, collaboration" title="Chart of top skills employers are looking for"/>
          <p:cNvPicPr preferRelativeResize="0"/>
          <p:nvPr/>
        </p:nvPicPr>
        <p:blipFill>
          <a:blip r:embed="rId3">
            <a:alphaModFix/>
          </a:blip>
          <a:stretch>
            <a:fillRect/>
          </a:stretch>
        </p:blipFill>
        <p:spPr>
          <a:xfrm>
            <a:off x="423400" y="689625"/>
            <a:ext cx="8297182" cy="3820974"/>
          </a:xfrm>
          <a:prstGeom prst="rect">
            <a:avLst/>
          </a:prstGeom>
          <a:noFill/>
          <a:ln>
            <a:noFill/>
          </a:ln>
        </p:spPr>
      </p:pic>
      <p:sp>
        <p:nvSpPr>
          <p:cNvPr id="75" name="Google Shape;75;p16"/>
          <p:cNvSpPr txBox="1">
            <a:spLocks noGrp="1"/>
          </p:cNvSpPr>
          <p:nvPr>
            <p:ph type="body" idx="4294967295"/>
          </p:nvPr>
        </p:nvSpPr>
        <p:spPr>
          <a:xfrm>
            <a:off x="1217700" y="4633450"/>
            <a:ext cx="7926300" cy="3936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1200"/>
              </a:spcAft>
              <a:buNone/>
            </a:pPr>
            <a:r>
              <a:rPr lang="en" sz="1200"/>
              <a:t>Based on Google Search for “Top Skills Employer Look For” - compiled by Google from sources across the web</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Develop These Skills</a:t>
            </a:r>
            <a:endParaRPr/>
          </a:p>
        </p:txBody>
      </p:sp>
      <p:sp>
        <p:nvSpPr>
          <p:cNvPr id="81" name="Google Shape;81;p17"/>
          <p:cNvSpPr txBox="1">
            <a:spLocks noGrp="1"/>
          </p:cNvSpPr>
          <p:nvPr>
            <p:ph type="body" idx="4294967295"/>
          </p:nvPr>
        </p:nvSpPr>
        <p:spPr>
          <a:xfrm>
            <a:off x="311700" y="1000075"/>
            <a:ext cx="83808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2100"/>
              <a:t>Leadership</a:t>
            </a:r>
            <a:endParaRPr sz="2100"/>
          </a:p>
          <a:p>
            <a:pPr marL="0" lvl="0" indent="0" algn="l" rtl="0">
              <a:lnSpc>
                <a:spcPct val="105000"/>
              </a:lnSpc>
              <a:spcBef>
                <a:spcPts val="1200"/>
              </a:spcBef>
              <a:spcAft>
                <a:spcPts val="0"/>
              </a:spcAft>
              <a:buNone/>
            </a:pPr>
            <a:r>
              <a:rPr lang="en" sz="2100"/>
              <a:t>Communication</a:t>
            </a:r>
            <a:endParaRPr sz="2100"/>
          </a:p>
          <a:p>
            <a:pPr marL="0" lvl="0" indent="0" algn="l" rtl="0">
              <a:lnSpc>
                <a:spcPct val="105000"/>
              </a:lnSpc>
              <a:spcBef>
                <a:spcPts val="1200"/>
              </a:spcBef>
              <a:spcAft>
                <a:spcPts val="0"/>
              </a:spcAft>
              <a:buNone/>
            </a:pPr>
            <a:r>
              <a:rPr lang="en" sz="2100"/>
              <a:t>Critical Thinking</a:t>
            </a:r>
            <a:endParaRPr sz="2100"/>
          </a:p>
          <a:p>
            <a:pPr marL="0" lvl="0" indent="0" algn="l" rtl="0">
              <a:lnSpc>
                <a:spcPct val="105000"/>
              </a:lnSpc>
              <a:spcBef>
                <a:spcPts val="1200"/>
              </a:spcBef>
              <a:spcAft>
                <a:spcPts val="0"/>
              </a:spcAft>
              <a:buNone/>
            </a:pPr>
            <a:r>
              <a:rPr lang="en" sz="2100"/>
              <a:t>Emotional Intelligence - Handling/expressing Frustration, Coping with/managing emotions</a:t>
            </a:r>
            <a:endParaRPr sz="2100"/>
          </a:p>
          <a:p>
            <a:pPr marL="0" lvl="0" indent="0" algn="l" rtl="0">
              <a:lnSpc>
                <a:spcPct val="105000"/>
              </a:lnSpc>
              <a:spcBef>
                <a:spcPts val="1200"/>
              </a:spcBef>
              <a:spcAft>
                <a:spcPts val="0"/>
              </a:spcAft>
              <a:buNone/>
            </a:pPr>
            <a:r>
              <a:rPr lang="en" sz="2100"/>
              <a:t>Initiative + Finding tasks to stay busy - asking what’s next</a:t>
            </a:r>
            <a:endParaRPr sz="2100"/>
          </a:p>
          <a:p>
            <a:pPr marL="0" lvl="0" indent="0" algn="l" rtl="0">
              <a:lnSpc>
                <a:spcPct val="105000"/>
              </a:lnSpc>
              <a:spcBef>
                <a:spcPts val="1200"/>
              </a:spcBef>
              <a:spcAft>
                <a:spcPts val="0"/>
              </a:spcAft>
              <a:buNone/>
            </a:pPr>
            <a:r>
              <a:rPr lang="en" sz="2100"/>
              <a:t>Computer Skills - navigating email,</a:t>
            </a:r>
            <a:endParaRPr sz="2100"/>
          </a:p>
          <a:p>
            <a:pPr marL="0" lvl="0" indent="0" algn="l" rtl="0">
              <a:lnSpc>
                <a:spcPct val="105000"/>
              </a:lnSpc>
              <a:spcBef>
                <a:spcPts val="1200"/>
              </a:spcBef>
              <a:spcAft>
                <a:spcPts val="1200"/>
              </a:spcAft>
              <a:buNone/>
            </a:pPr>
            <a:r>
              <a:rPr lang="en" sz="2100"/>
              <a:t>Organization</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How To Develop These </a:t>
            </a:r>
            <a:r>
              <a:rPr lang="en" dirty="0" smtClean="0"/>
              <a:t>Skills </a:t>
            </a:r>
            <a:r>
              <a:rPr lang="en" dirty="0" smtClean="0">
                <a:solidFill>
                  <a:schemeClr val="bg1"/>
                </a:solidFill>
              </a:rPr>
              <a:t>..</a:t>
            </a:r>
            <a:endParaRPr dirty="0">
              <a:solidFill>
                <a:schemeClr val="bg1"/>
              </a:solidFill>
            </a:endParaRPr>
          </a:p>
        </p:txBody>
      </p:sp>
      <p:sp>
        <p:nvSpPr>
          <p:cNvPr id="87" name="Google Shape;87;p18"/>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Problem Solving</a:t>
            </a:r>
            <a:endParaRPr sz="2100"/>
          </a:p>
          <a:p>
            <a:pPr marL="0" lvl="0" indent="0" algn="l" rtl="0">
              <a:spcBef>
                <a:spcPts val="1200"/>
              </a:spcBef>
              <a:spcAft>
                <a:spcPts val="0"/>
              </a:spcAft>
              <a:buNone/>
            </a:pPr>
            <a:r>
              <a:rPr lang="en" sz="2100"/>
              <a:t>Adaptability</a:t>
            </a:r>
            <a:endParaRPr sz="2100"/>
          </a:p>
          <a:p>
            <a:pPr marL="0" lvl="0" indent="0" algn="l" rtl="0">
              <a:spcBef>
                <a:spcPts val="1200"/>
              </a:spcBef>
              <a:spcAft>
                <a:spcPts val="0"/>
              </a:spcAft>
              <a:buNone/>
            </a:pPr>
            <a:r>
              <a:rPr lang="en" sz="2100"/>
              <a:t>Time Management</a:t>
            </a:r>
            <a:endParaRPr sz="2100"/>
          </a:p>
          <a:p>
            <a:pPr marL="0" lvl="0" indent="0" algn="l" rtl="0">
              <a:spcBef>
                <a:spcPts val="1200"/>
              </a:spcBef>
              <a:spcAft>
                <a:spcPts val="0"/>
              </a:spcAft>
              <a:buNone/>
            </a:pPr>
            <a:r>
              <a:rPr lang="en" sz="2100"/>
              <a:t>Work Ethic</a:t>
            </a:r>
            <a:endParaRPr sz="2100"/>
          </a:p>
          <a:p>
            <a:pPr marL="0" lvl="0" indent="0" algn="l" rtl="0">
              <a:spcBef>
                <a:spcPts val="1200"/>
              </a:spcBef>
              <a:spcAft>
                <a:spcPts val="0"/>
              </a:spcAft>
              <a:buNone/>
            </a:pPr>
            <a:r>
              <a:rPr lang="en" sz="2100"/>
              <a:t>Attention to Detail</a:t>
            </a:r>
            <a:endParaRPr sz="2100"/>
          </a:p>
          <a:p>
            <a:pPr marL="0" lvl="0" indent="0" algn="l" rtl="0">
              <a:spcBef>
                <a:spcPts val="1200"/>
              </a:spcBef>
              <a:spcAft>
                <a:spcPts val="0"/>
              </a:spcAft>
              <a:buNone/>
            </a:pPr>
            <a:r>
              <a:rPr lang="en" sz="2100"/>
              <a:t>Resilience &amp; Persistence</a:t>
            </a:r>
            <a:endParaRPr sz="2100"/>
          </a:p>
          <a:p>
            <a:pPr marL="0" lvl="0" indent="0" algn="l" rtl="0">
              <a:spcBef>
                <a:spcPts val="1200"/>
              </a:spcBef>
              <a:spcAft>
                <a:spcPts val="1200"/>
              </a:spcAft>
              <a:buNone/>
            </a:pP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How To Develop These </a:t>
            </a:r>
            <a:r>
              <a:rPr lang="en" dirty="0" smtClean="0"/>
              <a:t>Skills </a:t>
            </a:r>
            <a:r>
              <a:rPr lang="en" dirty="0" smtClean="0">
                <a:solidFill>
                  <a:schemeClr val="bg1"/>
                </a:solidFill>
              </a:rPr>
              <a:t>…</a:t>
            </a:r>
            <a:endParaRPr dirty="0">
              <a:solidFill>
                <a:schemeClr val="bg1"/>
              </a:solidFill>
            </a:endParaRPr>
          </a:p>
        </p:txBody>
      </p:sp>
      <p:sp>
        <p:nvSpPr>
          <p:cNvPr id="93" name="Google Shape;93;p19"/>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Teamwork/Collaboration</a:t>
            </a:r>
            <a:endParaRPr sz="2100"/>
          </a:p>
          <a:p>
            <a:pPr marL="0" lvl="0" indent="0" algn="l" rtl="0">
              <a:spcBef>
                <a:spcPts val="1200"/>
              </a:spcBef>
              <a:spcAft>
                <a:spcPts val="0"/>
              </a:spcAft>
              <a:buNone/>
            </a:pPr>
            <a:r>
              <a:rPr lang="en" sz="2100"/>
              <a:t>Creativity</a:t>
            </a:r>
            <a:endParaRPr sz="2100"/>
          </a:p>
          <a:p>
            <a:pPr marL="0" lvl="0" indent="0" algn="l" rtl="0">
              <a:spcBef>
                <a:spcPts val="1200"/>
              </a:spcBef>
              <a:spcAft>
                <a:spcPts val="0"/>
              </a:spcAft>
              <a:buNone/>
            </a:pPr>
            <a:r>
              <a:rPr lang="en" sz="2100"/>
              <a:t>Analytical Skills</a:t>
            </a:r>
            <a:endParaRPr sz="2100"/>
          </a:p>
          <a:p>
            <a:pPr marL="0" lvl="0" indent="0" algn="l" rtl="0">
              <a:spcBef>
                <a:spcPts val="1200"/>
              </a:spcBef>
              <a:spcAft>
                <a:spcPts val="0"/>
              </a:spcAft>
              <a:buNone/>
            </a:pPr>
            <a:r>
              <a:rPr lang="en" sz="2100"/>
              <a:t>Interpersonal Skills</a:t>
            </a:r>
            <a:endParaRPr sz="2100"/>
          </a:p>
          <a:p>
            <a:pPr marL="0" lvl="0" indent="0" algn="l" rtl="0">
              <a:spcBef>
                <a:spcPts val="1200"/>
              </a:spcBef>
              <a:spcAft>
                <a:spcPts val="1200"/>
              </a:spcAft>
              <a:buNone/>
            </a:pPr>
            <a:r>
              <a:rPr lang="en" sz="2100"/>
              <a:t>Active Listening</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Unwritten Skills That Are Expected:</a:t>
            </a:r>
            <a:endParaRPr/>
          </a:p>
        </p:txBody>
      </p:sp>
      <p:sp>
        <p:nvSpPr>
          <p:cNvPr id="99" name="Google Shape;99;p20"/>
          <p:cNvSpPr txBox="1">
            <a:spLocks noGrp="1"/>
          </p:cNvSpPr>
          <p:nvPr>
            <p:ph type="body" idx="4294967295"/>
          </p:nvPr>
        </p:nvSpPr>
        <p:spPr>
          <a:xfrm>
            <a:off x="311700" y="1152475"/>
            <a:ext cx="8380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Consistent attendance, being on time</a:t>
            </a:r>
            <a:endParaRPr sz="2100"/>
          </a:p>
          <a:p>
            <a:pPr marL="0" lvl="0" indent="0" algn="l" rtl="0">
              <a:spcBef>
                <a:spcPts val="1200"/>
              </a:spcBef>
              <a:spcAft>
                <a:spcPts val="0"/>
              </a:spcAft>
              <a:buNone/>
            </a:pPr>
            <a:r>
              <a:rPr lang="en" sz="2100"/>
              <a:t>Appropriate phone use</a:t>
            </a:r>
            <a:endParaRPr sz="2100"/>
          </a:p>
          <a:p>
            <a:pPr marL="0" lvl="0" indent="0" algn="l" rtl="0">
              <a:spcBef>
                <a:spcPts val="1200"/>
              </a:spcBef>
              <a:spcAft>
                <a:spcPts val="0"/>
              </a:spcAft>
              <a:buNone/>
            </a:pPr>
            <a:r>
              <a:rPr lang="en" sz="2100"/>
              <a:t>Accepting Feedback</a:t>
            </a:r>
            <a:endParaRPr sz="2100"/>
          </a:p>
          <a:p>
            <a:pPr marL="0" lvl="0" indent="0" algn="l" rtl="0">
              <a:spcBef>
                <a:spcPts val="1200"/>
              </a:spcBef>
              <a:spcAft>
                <a:spcPts val="0"/>
              </a:spcAft>
              <a:buNone/>
            </a:pPr>
            <a:r>
              <a:rPr lang="en" sz="2100"/>
              <a:t>Asking for Help &amp; Clarification</a:t>
            </a:r>
            <a:endParaRPr sz="2100"/>
          </a:p>
          <a:p>
            <a:pPr marL="0" lvl="0" indent="0" algn="l" rtl="0">
              <a:spcBef>
                <a:spcPts val="1200"/>
              </a:spcBef>
              <a:spcAft>
                <a:spcPts val="1200"/>
              </a:spcAft>
              <a:buNone/>
            </a:pPr>
            <a:r>
              <a:rPr lang="en" sz="2100"/>
              <a:t>Advocating for needs</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You Do Now?</a:t>
            </a:r>
            <a:endParaRPr/>
          </a:p>
        </p:txBody>
      </p:sp>
      <p:sp>
        <p:nvSpPr>
          <p:cNvPr id="105" name="Google Shape;105;p21"/>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Set routines</a:t>
            </a:r>
            <a:endParaRPr sz="2100"/>
          </a:p>
          <a:p>
            <a:pPr marL="0" lvl="0" indent="0" algn="l" rtl="0">
              <a:spcBef>
                <a:spcPts val="1200"/>
              </a:spcBef>
              <a:spcAft>
                <a:spcPts val="0"/>
              </a:spcAft>
              <a:buNone/>
            </a:pPr>
            <a:r>
              <a:rPr lang="en" sz="2100"/>
              <a:t>Encourage Independence - I do, we do, you do with fading support</a:t>
            </a:r>
            <a:endParaRPr sz="2100"/>
          </a:p>
          <a:p>
            <a:pPr marL="0" lvl="0" indent="0" algn="l" rtl="0">
              <a:spcBef>
                <a:spcPts val="1200"/>
              </a:spcBef>
              <a:spcAft>
                <a:spcPts val="0"/>
              </a:spcAft>
              <a:buNone/>
            </a:pPr>
            <a:r>
              <a:rPr lang="en" sz="2100"/>
              <a:t>Teach problem-solving skills - allow struggle &amp; support through it, model your thought process</a:t>
            </a:r>
            <a:endParaRPr sz="2100"/>
          </a:p>
          <a:p>
            <a:pPr marL="0" lvl="0" indent="0" algn="l" rtl="0">
              <a:spcBef>
                <a:spcPts val="1200"/>
              </a:spcBef>
              <a:spcAft>
                <a:spcPts val="0"/>
              </a:spcAft>
              <a:buNone/>
            </a:pPr>
            <a:endParaRPr sz="2100"/>
          </a:p>
          <a:p>
            <a:pPr marL="0" lvl="0" indent="0" algn="l" rtl="0">
              <a:spcBef>
                <a:spcPts val="1200"/>
              </a:spcBef>
              <a:spcAft>
                <a:spcPts val="0"/>
              </a:spcAft>
              <a:buNone/>
            </a:pPr>
            <a:r>
              <a:rPr lang="en" sz="2100"/>
              <a:t>Independence Skills - </a:t>
            </a:r>
            <a:r>
              <a:rPr lang="en" sz="2100" u="sng">
                <a:solidFill>
                  <a:schemeClr val="hlink"/>
                </a:solidFill>
                <a:hlinkClick r:id="rId3"/>
              </a:rPr>
              <a:t>Checklist</a:t>
            </a:r>
            <a:endParaRPr sz="2100"/>
          </a:p>
          <a:p>
            <a:pPr marL="0" lvl="0" indent="0" algn="l" rtl="0">
              <a:spcBef>
                <a:spcPts val="1200"/>
              </a:spcBef>
              <a:spcAft>
                <a:spcPts val="1200"/>
              </a:spcAft>
              <a:buNone/>
            </a:pP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255</Words>
  <Application>Microsoft Office PowerPoint</Application>
  <PresentationFormat>On-screen Show (16:9)</PresentationFormat>
  <Paragraphs>53</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Essential Skills for Successful Long-term Employment</vt:lpstr>
      <vt:lpstr>About Me  Beth Sherry CSISD Project SEARCH Instructor esherry@csisd.org</vt:lpstr>
      <vt:lpstr>Getting the Job</vt:lpstr>
      <vt:lpstr>Tops Skills Employers Look For:</vt:lpstr>
      <vt:lpstr>How To Develop These Skills</vt:lpstr>
      <vt:lpstr>How To Develop These Skills ..</vt:lpstr>
      <vt:lpstr>How To Develop These Skills …</vt:lpstr>
      <vt:lpstr>Unwritten Skills That Are Expected:</vt:lpstr>
      <vt:lpstr>What Can You Do Now?</vt:lpstr>
      <vt:lpstr>Support, Resources, &amp; Programs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Skills for Successful Long-term Employment</dc:title>
  <dc:creator>Lucinda</dc:creator>
  <cp:lastModifiedBy>ctst004@gmail.com</cp:lastModifiedBy>
  <cp:revision>2</cp:revision>
  <dcterms:modified xsi:type="dcterms:W3CDTF">2024-01-19T12:56:55Z</dcterms:modified>
</cp:coreProperties>
</file>