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7023100" cy="93091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g+QIfSCz94pQy7fh7kvUuYDkil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D3A56C-9BCC-410F-9465-7675E2C2C78C}" v="2" dt="2024-01-26T17:43:37.4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3" autoAdjust="0"/>
    <p:restoredTop sz="86388" autoAdjust="0"/>
  </p:normalViewPr>
  <p:slideViewPr>
    <p:cSldViewPr snapToGrid="0">
      <p:cViewPr varScale="1">
        <p:scale>
          <a:sx n="50" d="100"/>
          <a:sy n="50" d="100"/>
        </p:scale>
        <p:origin x="32" y="712"/>
      </p:cViewPr>
      <p:guideLst/>
    </p:cSldViewPr>
  </p:slideViewPr>
  <p:outlineViewPr>
    <p:cViewPr>
      <p:scale>
        <a:sx n="33" d="100"/>
        <a:sy n="33" d="100"/>
      </p:scale>
      <p:origin x="0" y="-201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ck, Justin" userId="a9a307c6-222f-4b18-bda0-f9e2ae7d6906" providerId="ADAL" clId="{D1D3A56C-9BCC-410F-9465-7675E2C2C78C}"/>
    <pc:docChg chg="custSel modSld">
      <pc:chgData name="Romack, Justin" userId="a9a307c6-222f-4b18-bda0-f9e2ae7d6906" providerId="ADAL" clId="{D1D3A56C-9BCC-410F-9465-7675E2C2C78C}" dt="2024-01-26T17:43:38.200" v="79" actId="27636"/>
      <pc:docMkLst>
        <pc:docMk/>
      </pc:docMkLst>
      <pc:sldChg chg="modSp mod">
        <pc:chgData name="Romack, Justin" userId="a9a307c6-222f-4b18-bda0-f9e2ae7d6906" providerId="ADAL" clId="{D1D3A56C-9BCC-410F-9465-7675E2C2C78C}" dt="2024-01-26T17:41:42.433" v="1" actId="1035"/>
        <pc:sldMkLst>
          <pc:docMk/>
          <pc:sldMk cId="0" sldId="261"/>
        </pc:sldMkLst>
        <pc:spChg chg="mod">
          <ac:chgData name="Romack, Justin" userId="a9a307c6-222f-4b18-bda0-f9e2ae7d6906" providerId="ADAL" clId="{D1D3A56C-9BCC-410F-9465-7675E2C2C78C}" dt="2024-01-26T17:41:42.433" v="1" actId="1035"/>
          <ac:spMkLst>
            <pc:docMk/>
            <pc:sldMk cId="0" sldId="261"/>
            <ac:spMk id="128" creationId="{00000000-0000-0000-0000-000000000000}"/>
          </ac:spMkLst>
        </pc:spChg>
      </pc:sldChg>
      <pc:sldChg chg="modSp mod">
        <pc:chgData name="Romack, Justin" userId="a9a307c6-222f-4b18-bda0-f9e2ae7d6906" providerId="ADAL" clId="{D1D3A56C-9BCC-410F-9465-7675E2C2C78C}" dt="2024-01-26T17:43:38.200" v="79" actId="27636"/>
        <pc:sldMkLst>
          <pc:docMk/>
          <pc:sldMk cId="0" sldId="276"/>
        </pc:sldMkLst>
        <pc:spChg chg="mod">
          <ac:chgData name="Romack, Justin" userId="a9a307c6-222f-4b18-bda0-f9e2ae7d6906" providerId="ADAL" clId="{D1D3A56C-9BCC-410F-9465-7675E2C2C78C}" dt="2024-01-26T17:43:38.200" v="79" actId="27636"/>
          <ac:spMkLst>
            <pc:docMk/>
            <pc:sldMk cId="0" sldId="276"/>
            <ac:spMk id="22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43343" cy="46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8132" y="0"/>
            <a:ext cx="3043343" cy="46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10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55" name="Google Shape;155;p10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1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62" name="Google Shape;162;p11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12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r>
              <a:rPr lang="en-US" dirty="0"/>
              <a:t>Oh, the places you'll go! There is fun to be done!</a:t>
            </a:r>
            <a:endParaRPr dirty="0"/>
          </a:p>
          <a:p>
            <a:pPr marL="0" indent="0"/>
            <a:r>
              <a:rPr lang="en-US" dirty="0"/>
              <a:t>There are points to be scored. There are games to be won.</a:t>
            </a:r>
            <a:endParaRPr dirty="0"/>
          </a:p>
          <a:p>
            <a:pPr marL="0" indent="0"/>
            <a:r>
              <a:rPr lang="en-US" dirty="0"/>
              <a:t>And the magical things you can do with that ball</a:t>
            </a:r>
            <a:endParaRPr dirty="0"/>
          </a:p>
          <a:p>
            <a:pPr marL="0" indent="0"/>
            <a:r>
              <a:rPr lang="en-US" dirty="0"/>
              <a:t>will make you the winning-</a:t>
            </a:r>
            <a:r>
              <a:rPr lang="en-US" dirty="0" err="1"/>
              <a:t>est</a:t>
            </a:r>
            <a:r>
              <a:rPr lang="en-US" dirty="0"/>
              <a:t> winner of all.</a:t>
            </a:r>
            <a:endParaRPr dirty="0"/>
          </a:p>
          <a:p>
            <a:pPr marL="0" indent="0"/>
            <a:r>
              <a:rPr lang="en-US" dirty="0"/>
              <a:t>Fame! You'll be as famous as famous can be,</a:t>
            </a:r>
            <a:endParaRPr dirty="0"/>
          </a:p>
          <a:p>
            <a:pPr marL="0" indent="0"/>
            <a:r>
              <a:rPr lang="en-US" dirty="0"/>
              <a:t>with the whole wide world watching you win on TV.</a:t>
            </a:r>
            <a:endParaRPr dirty="0"/>
          </a:p>
          <a:p>
            <a:pPr marL="0" indent="0"/>
            <a:endParaRPr dirty="0"/>
          </a:p>
          <a:p>
            <a:pPr marL="0" indent="0"/>
            <a:r>
              <a:rPr lang="en-US" dirty="0"/>
              <a:t>Except when they don't</a:t>
            </a:r>
            <a:endParaRPr dirty="0"/>
          </a:p>
          <a:p>
            <a:pPr marL="0" indent="0"/>
            <a:r>
              <a:rPr lang="en-US" dirty="0"/>
              <a:t>Because, sometimes they won't.</a:t>
            </a:r>
            <a:endParaRPr dirty="0"/>
          </a:p>
          <a:p>
            <a:pPr marL="0" indent="0"/>
            <a:endParaRPr dirty="0"/>
          </a:p>
          <a:p>
            <a:pPr marL="0" indent="0"/>
            <a:r>
              <a:rPr lang="en-US" dirty="0"/>
              <a:t>I'm afraid that some times</a:t>
            </a:r>
            <a:endParaRPr dirty="0"/>
          </a:p>
          <a:p>
            <a:pPr marL="0" indent="0"/>
            <a:r>
              <a:rPr lang="en-US" dirty="0"/>
              <a:t>you'll play lonely games too.</a:t>
            </a:r>
            <a:endParaRPr dirty="0"/>
          </a:p>
          <a:p>
            <a:pPr marL="0" indent="0"/>
            <a:r>
              <a:rPr lang="en-US" dirty="0"/>
              <a:t>Games you can't win</a:t>
            </a:r>
            <a:endParaRPr dirty="0"/>
          </a:p>
          <a:p>
            <a:pPr marL="0" indent="0"/>
            <a:r>
              <a:rPr lang="en-US" dirty="0" err="1"/>
              <a:t>'cause</a:t>
            </a:r>
            <a:r>
              <a:rPr lang="en-US" dirty="0"/>
              <a:t> you'll play against you.</a:t>
            </a:r>
            <a:endParaRPr dirty="0"/>
          </a:p>
          <a:p>
            <a:pPr marL="0" indent="0"/>
            <a:endParaRPr dirty="0"/>
          </a:p>
          <a:p>
            <a:pPr marL="0" indent="0"/>
            <a:r>
              <a:rPr lang="en-US" dirty="0"/>
              <a:t>All Alone!</a:t>
            </a:r>
            <a:endParaRPr dirty="0"/>
          </a:p>
          <a:p>
            <a:pPr marL="0" indent="0"/>
            <a:r>
              <a:rPr lang="en-US" dirty="0"/>
              <a:t>Whether you like it or not,</a:t>
            </a:r>
            <a:endParaRPr dirty="0"/>
          </a:p>
          <a:p>
            <a:pPr marL="0" indent="0"/>
            <a:r>
              <a:rPr lang="en-US" dirty="0"/>
              <a:t>Alone will be something</a:t>
            </a:r>
            <a:endParaRPr dirty="0"/>
          </a:p>
          <a:p>
            <a:pPr marL="0" indent="0"/>
            <a:r>
              <a:rPr lang="en-US" dirty="0"/>
              <a:t>you'll be quite a lot.</a:t>
            </a:r>
            <a:endParaRPr dirty="0"/>
          </a:p>
          <a:p>
            <a:pPr marL="0" indent="0"/>
            <a:endParaRPr dirty="0"/>
          </a:p>
          <a:p>
            <a:pPr marL="0" indent="0"/>
            <a:r>
              <a:rPr lang="en-US" dirty="0"/>
              <a:t>And when you're alone, there's a very good chance</a:t>
            </a:r>
            <a:endParaRPr dirty="0"/>
          </a:p>
          <a:p>
            <a:pPr marL="0" indent="0"/>
            <a:r>
              <a:rPr lang="en-US" dirty="0"/>
              <a:t>you'll meet things that scare you right out of your pants.</a:t>
            </a:r>
            <a:endParaRPr dirty="0"/>
          </a:p>
          <a:p>
            <a:pPr marL="0" indent="0"/>
            <a:r>
              <a:rPr lang="en-US" dirty="0"/>
              <a:t>There are some, down the road between hither and yon,</a:t>
            </a:r>
            <a:endParaRPr dirty="0"/>
          </a:p>
          <a:p>
            <a:pPr marL="0" indent="0"/>
            <a:r>
              <a:rPr lang="en-US" dirty="0"/>
              <a:t>that can scare you so much you won't want to go on.</a:t>
            </a:r>
            <a:endParaRPr dirty="0"/>
          </a:p>
          <a:p>
            <a:pPr marL="0" indent="0"/>
            <a:endParaRPr dirty="0"/>
          </a:p>
          <a:p>
            <a:pPr marL="0" indent="0"/>
            <a:r>
              <a:rPr lang="en-US" dirty="0"/>
              <a:t>But on you will go</a:t>
            </a:r>
            <a:endParaRPr dirty="0"/>
          </a:p>
          <a:p>
            <a:pPr marL="0" indent="0"/>
            <a:r>
              <a:rPr lang="en-US" dirty="0"/>
              <a:t>though the weather be foul.</a:t>
            </a:r>
            <a:endParaRPr dirty="0"/>
          </a:p>
          <a:p>
            <a:pPr marL="0" indent="0"/>
            <a:r>
              <a:rPr lang="en-US" dirty="0"/>
              <a:t>On you will go</a:t>
            </a:r>
            <a:endParaRPr dirty="0"/>
          </a:p>
          <a:p>
            <a:pPr marL="0" indent="0"/>
            <a:r>
              <a:rPr lang="en-US" dirty="0"/>
              <a:t>though your enemies prowl.</a:t>
            </a:r>
            <a:endParaRPr dirty="0"/>
          </a:p>
          <a:p>
            <a:pPr marL="0" indent="0"/>
            <a:r>
              <a:rPr lang="en-US" dirty="0"/>
              <a:t>On you will go</a:t>
            </a:r>
            <a:endParaRPr dirty="0"/>
          </a:p>
          <a:p>
            <a:pPr marL="0" indent="0"/>
            <a:r>
              <a:rPr lang="en-US" dirty="0"/>
              <a:t>though the </a:t>
            </a:r>
            <a:r>
              <a:rPr lang="en-US" dirty="0" err="1"/>
              <a:t>Hakken-Kraks</a:t>
            </a:r>
            <a:r>
              <a:rPr lang="en-US" dirty="0"/>
              <a:t> howl.</a:t>
            </a:r>
            <a:endParaRPr dirty="0"/>
          </a:p>
          <a:p>
            <a:pPr marL="0" indent="0"/>
            <a:r>
              <a:rPr lang="en-US" dirty="0"/>
              <a:t>Onward up many</a:t>
            </a:r>
            <a:endParaRPr dirty="0"/>
          </a:p>
          <a:p>
            <a:pPr marL="0" indent="0"/>
            <a:r>
              <a:rPr lang="en-US" dirty="0"/>
              <a:t>a frightening creek,</a:t>
            </a:r>
            <a:endParaRPr dirty="0"/>
          </a:p>
          <a:p>
            <a:pPr marL="0" indent="0"/>
            <a:r>
              <a:rPr lang="en-US" dirty="0"/>
              <a:t>though your arms may get sore</a:t>
            </a:r>
            <a:endParaRPr dirty="0"/>
          </a:p>
          <a:p>
            <a:pPr marL="0" indent="0"/>
            <a:r>
              <a:rPr lang="en-US" dirty="0"/>
              <a:t>and your sneakers may leak.</a:t>
            </a:r>
            <a:endParaRPr dirty="0"/>
          </a:p>
          <a:p>
            <a:pPr marL="0" indent="0"/>
            <a:endParaRPr dirty="0"/>
          </a:p>
          <a:p>
            <a:pPr marL="0" indent="0"/>
            <a:r>
              <a:rPr lang="en-US" dirty="0"/>
              <a:t>On and on you will hike,</a:t>
            </a:r>
            <a:endParaRPr dirty="0"/>
          </a:p>
          <a:p>
            <a:pPr marL="0" indent="0"/>
            <a:r>
              <a:rPr lang="en-US" dirty="0"/>
              <a:t>And I know you'll hike far</a:t>
            </a:r>
            <a:endParaRPr dirty="0"/>
          </a:p>
          <a:p>
            <a:pPr marL="0" indent="0"/>
            <a:r>
              <a:rPr lang="en-US" dirty="0"/>
              <a:t>and face up to your problems</a:t>
            </a:r>
            <a:endParaRPr dirty="0"/>
          </a:p>
          <a:p>
            <a:pPr marL="0" indent="0"/>
            <a:r>
              <a:rPr lang="en-US" dirty="0"/>
              <a:t>whatever they are.</a:t>
            </a:r>
            <a:endParaRPr dirty="0"/>
          </a:p>
        </p:txBody>
      </p:sp>
      <p:sp>
        <p:nvSpPr>
          <p:cNvPr id="169" name="Google Shape;169;p12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13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76" name="Google Shape;176;p13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4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4" name="Google Shape;1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5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90" name="Google Shape;19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6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96" name="Google Shape;19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7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02" name="Google Shape;20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08" name="Google Shape;20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9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14" name="Google Shape;21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r>
              <a:rPr lang="en-US" dirty="0"/>
              <a:t>Congratulations!</a:t>
            </a:r>
            <a:endParaRPr dirty="0"/>
          </a:p>
          <a:p>
            <a:pPr marL="0" indent="0"/>
            <a:r>
              <a:rPr lang="en-US" dirty="0"/>
              <a:t>Today is your day.</a:t>
            </a:r>
            <a:endParaRPr dirty="0"/>
          </a:p>
          <a:p>
            <a:pPr marL="0" indent="0"/>
            <a:r>
              <a:rPr lang="en-US" dirty="0"/>
              <a:t>You're off to Great Places!</a:t>
            </a:r>
            <a:endParaRPr dirty="0"/>
          </a:p>
          <a:p>
            <a:pPr marL="0" indent="0"/>
            <a:r>
              <a:rPr lang="en-US" dirty="0"/>
              <a:t>You're off and away!</a:t>
            </a:r>
            <a:endParaRPr dirty="0"/>
          </a:p>
          <a:p>
            <a:pPr marL="0" indent="0"/>
            <a:r>
              <a:rPr lang="en-US" dirty="0"/>
              <a:t>You have brains in your head.</a:t>
            </a:r>
            <a:endParaRPr dirty="0"/>
          </a:p>
          <a:p>
            <a:pPr marL="0" indent="0"/>
            <a:r>
              <a:rPr lang="en-US" dirty="0"/>
              <a:t>You have feet in your shoes.</a:t>
            </a:r>
            <a:endParaRPr dirty="0"/>
          </a:p>
          <a:p>
            <a:pPr marL="0" indent="0"/>
            <a:r>
              <a:rPr lang="en-US" dirty="0"/>
              <a:t>You can steer yourself</a:t>
            </a:r>
            <a:endParaRPr dirty="0"/>
          </a:p>
          <a:p>
            <a:pPr marL="0" indent="0"/>
            <a:r>
              <a:rPr lang="en-US" dirty="0"/>
              <a:t>any direction you choose.</a:t>
            </a:r>
            <a:endParaRPr dirty="0"/>
          </a:p>
          <a:p>
            <a:pPr marL="0" indent="0"/>
            <a:r>
              <a:rPr lang="en-US" dirty="0"/>
              <a:t>You're on your own. And you know what you know.</a:t>
            </a:r>
            <a:endParaRPr dirty="0"/>
          </a:p>
          <a:p>
            <a:pPr marL="0" indent="0"/>
            <a:r>
              <a:rPr lang="en-US" dirty="0"/>
              <a:t>And YOU are the guy who'll decide where to go.</a:t>
            </a:r>
            <a:endParaRPr dirty="0"/>
          </a:p>
        </p:txBody>
      </p:sp>
      <p:sp>
        <p:nvSpPr>
          <p:cNvPr id="94" name="Google Shape;94;p2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20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r>
              <a:rPr lang="en-US" dirty="0"/>
              <a:t>So be sure when you step.</a:t>
            </a:r>
            <a:endParaRPr dirty="0"/>
          </a:p>
          <a:p>
            <a:pPr marL="0" indent="0"/>
            <a:r>
              <a:rPr lang="en-US" dirty="0"/>
              <a:t>Step with care and great tact</a:t>
            </a:r>
            <a:endParaRPr dirty="0"/>
          </a:p>
          <a:p>
            <a:pPr marL="0" indent="0"/>
            <a:r>
              <a:rPr lang="en-US" dirty="0"/>
              <a:t>and remember that Life's</a:t>
            </a:r>
            <a:endParaRPr dirty="0"/>
          </a:p>
          <a:p>
            <a:pPr marL="0" indent="0"/>
            <a:r>
              <a:rPr lang="en-US" dirty="0"/>
              <a:t>a Great Balancing Act.</a:t>
            </a:r>
            <a:endParaRPr dirty="0"/>
          </a:p>
          <a:p>
            <a:pPr marL="0" indent="0"/>
            <a:r>
              <a:rPr lang="en-US" dirty="0"/>
              <a:t>Just never forget to be dexterous and deft.</a:t>
            </a:r>
            <a:endParaRPr dirty="0"/>
          </a:p>
          <a:p>
            <a:pPr marL="0" indent="0"/>
            <a:r>
              <a:rPr lang="en-US" dirty="0"/>
              <a:t>And never mix up your right foot with your left.</a:t>
            </a:r>
            <a:endParaRPr dirty="0"/>
          </a:p>
          <a:p>
            <a:pPr marL="0" indent="0"/>
            <a:r>
              <a:rPr lang="en-US" dirty="0"/>
              <a:t>And will you succeed?</a:t>
            </a:r>
            <a:endParaRPr dirty="0"/>
          </a:p>
          <a:p>
            <a:pPr marL="0" indent="0"/>
            <a:r>
              <a:rPr lang="en-US" dirty="0"/>
              <a:t>Yes! You will, indeed!</a:t>
            </a:r>
            <a:endParaRPr dirty="0"/>
          </a:p>
          <a:p>
            <a:pPr marL="0" indent="0"/>
            <a:r>
              <a:rPr lang="en-US" dirty="0"/>
              <a:t>(98 and 3/4 percent guaranteed.)</a:t>
            </a:r>
            <a:endParaRPr dirty="0"/>
          </a:p>
          <a:p>
            <a:pPr marL="0" indent="0"/>
            <a:r>
              <a:rPr lang="en-US" dirty="0"/>
              <a:t>KID, YOU'LL MOVE MOUNTAINS!</a:t>
            </a:r>
            <a:endParaRPr dirty="0"/>
          </a:p>
          <a:p>
            <a:pPr marL="0" indent="0"/>
            <a:r>
              <a:rPr lang="en-US" dirty="0"/>
              <a:t>So...</a:t>
            </a:r>
            <a:endParaRPr dirty="0"/>
          </a:p>
          <a:p>
            <a:pPr marL="0" indent="0"/>
            <a:r>
              <a:rPr lang="en-US" dirty="0"/>
              <a:t>be your name Buxbaum or Bixby or Bray</a:t>
            </a:r>
            <a:endParaRPr dirty="0"/>
          </a:p>
          <a:p>
            <a:pPr marL="0" indent="0"/>
            <a:r>
              <a:rPr lang="en-US" dirty="0"/>
              <a:t>or Mordecai Ali Van Allen O'Shea,</a:t>
            </a:r>
            <a:endParaRPr dirty="0"/>
          </a:p>
          <a:p>
            <a:pPr marL="0" indent="0"/>
            <a:r>
              <a:rPr lang="en-US" dirty="0"/>
              <a:t>You're off the Great Places!</a:t>
            </a:r>
            <a:endParaRPr dirty="0"/>
          </a:p>
          <a:p>
            <a:pPr marL="0" indent="0"/>
            <a:r>
              <a:rPr lang="en-US" dirty="0"/>
              <a:t>Today is your day!</a:t>
            </a:r>
            <a:endParaRPr dirty="0"/>
          </a:p>
          <a:p>
            <a:pPr marL="0" indent="0"/>
            <a:r>
              <a:rPr lang="en-US" dirty="0"/>
              <a:t>Your mountain is waiting.</a:t>
            </a:r>
            <a:endParaRPr dirty="0"/>
          </a:p>
          <a:p>
            <a:pPr marL="0" indent="0"/>
            <a:r>
              <a:rPr lang="en-US" dirty="0"/>
              <a:t>So...get on your way!</a:t>
            </a:r>
            <a:endParaRPr dirty="0"/>
          </a:p>
        </p:txBody>
      </p:sp>
      <p:sp>
        <p:nvSpPr>
          <p:cNvPr id="221" name="Google Shape;221;p20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1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26" name="Google Shape;22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6" name="Google Shape;106;p4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6" name="Google Shape;116;p5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r>
              <a:rPr lang="en-US" dirty="0"/>
              <a:t>You'll look up and down streets. Look '</a:t>
            </a:r>
            <a:r>
              <a:rPr lang="en-US" dirty="0" err="1"/>
              <a:t>em</a:t>
            </a:r>
            <a:r>
              <a:rPr lang="en-US" dirty="0"/>
              <a:t> over with care.</a:t>
            </a:r>
            <a:endParaRPr dirty="0"/>
          </a:p>
          <a:p>
            <a:pPr marL="0" indent="0"/>
            <a:r>
              <a:rPr lang="en-US" dirty="0"/>
              <a:t>About some you will say, "I don't choose to go there."</a:t>
            </a:r>
            <a:endParaRPr dirty="0"/>
          </a:p>
          <a:p>
            <a:pPr marL="0" indent="0"/>
            <a:r>
              <a:rPr lang="en-US" dirty="0"/>
              <a:t>With your head full of brains and your shoes full of feet,</a:t>
            </a:r>
            <a:endParaRPr dirty="0"/>
          </a:p>
          <a:p>
            <a:pPr marL="0" indent="0"/>
            <a:r>
              <a:rPr lang="en-US" dirty="0"/>
              <a:t>you're too smart to go down any not-so-good street.</a:t>
            </a:r>
            <a:endParaRPr dirty="0"/>
          </a:p>
          <a:p>
            <a:pPr marL="0" indent="0"/>
            <a:r>
              <a:rPr lang="en-US" dirty="0"/>
              <a:t>And you may not find any</a:t>
            </a:r>
            <a:endParaRPr dirty="0"/>
          </a:p>
          <a:p>
            <a:pPr marL="0" indent="0"/>
            <a:r>
              <a:rPr lang="en-US" dirty="0"/>
              <a:t>you'll want to go down.</a:t>
            </a:r>
            <a:endParaRPr dirty="0"/>
          </a:p>
          <a:p>
            <a:pPr marL="0" indent="0"/>
            <a:r>
              <a:rPr lang="en-US" dirty="0"/>
              <a:t>In that case, of course,</a:t>
            </a:r>
            <a:endParaRPr dirty="0"/>
          </a:p>
          <a:p>
            <a:pPr marL="0" indent="0"/>
            <a:r>
              <a:rPr lang="en-US" dirty="0"/>
              <a:t>you'll head straight out of town.</a:t>
            </a:r>
            <a:endParaRPr dirty="0"/>
          </a:p>
          <a:p>
            <a:pPr marL="0" indent="0"/>
            <a:r>
              <a:rPr lang="en-US" dirty="0"/>
              <a:t>It's opener there</a:t>
            </a:r>
            <a:endParaRPr dirty="0"/>
          </a:p>
          <a:p>
            <a:pPr marL="0" indent="0"/>
            <a:r>
              <a:rPr lang="en-US" dirty="0"/>
              <a:t>in the wide open air.</a:t>
            </a:r>
            <a:endParaRPr dirty="0"/>
          </a:p>
          <a:p>
            <a:pPr marL="0" indent="0"/>
            <a:r>
              <a:rPr lang="en-US" dirty="0"/>
              <a:t>Out there things can happen</a:t>
            </a:r>
            <a:endParaRPr dirty="0"/>
          </a:p>
          <a:p>
            <a:pPr marL="0" indent="0"/>
            <a:r>
              <a:rPr lang="en-US" dirty="0"/>
              <a:t>and frequently do</a:t>
            </a:r>
            <a:endParaRPr dirty="0"/>
          </a:p>
          <a:p>
            <a:pPr marL="0" indent="0"/>
            <a:r>
              <a:rPr lang="en-US" dirty="0"/>
              <a:t>to people as brainy</a:t>
            </a:r>
            <a:endParaRPr dirty="0"/>
          </a:p>
          <a:p>
            <a:pPr marL="0" indent="0"/>
            <a:r>
              <a:rPr lang="en-US" dirty="0"/>
              <a:t>and footsy as you.</a:t>
            </a:r>
            <a:endParaRPr dirty="0"/>
          </a:p>
          <a:p>
            <a:pPr marL="0" indent="0"/>
            <a:r>
              <a:rPr lang="en-US" dirty="0"/>
              <a:t>And then things start to happen,</a:t>
            </a:r>
            <a:endParaRPr dirty="0"/>
          </a:p>
          <a:p>
            <a:pPr marL="0" indent="0"/>
            <a:r>
              <a:rPr lang="en-US" dirty="0"/>
              <a:t>don't worry. Don't stew.</a:t>
            </a:r>
            <a:endParaRPr dirty="0"/>
          </a:p>
          <a:p>
            <a:pPr marL="0" indent="0"/>
            <a:r>
              <a:rPr lang="en-US" dirty="0"/>
              <a:t>Just go right along.</a:t>
            </a:r>
            <a:endParaRPr dirty="0"/>
          </a:p>
          <a:p>
            <a:pPr marL="0" indent="0"/>
            <a:r>
              <a:rPr lang="en-US" dirty="0"/>
              <a:t>You'll start happening too.</a:t>
            </a:r>
            <a:endParaRPr dirty="0"/>
          </a:p>
        </p:txBody>
      </p:sp>
      <p:sp>
        <p:nvSpPr>
          <p:cNvPr id="125" name="Google Shape;125;p6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7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2" name="Google Shape;132;p7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8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41" name="Google Shape;141;p8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9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48" name="Google Shape;148;p9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stinromack.com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jromack@tamu.ed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 dirty="0"/>
              <a:t>Oh the Places You Will Go: Fostering Strength, Confidence and Creativity with Disabled Youth and Young Adults</a:t>
            </a:r>
            <a:endParaRPr dirty="0"/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/>
              <a:t>Justin Romack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Choose your own adventure</a:t>
            </a:r>
            <a:endParaRPr/>
          </a:p>
        </p:txBody>
      </p:sp>
      <p:pic>
        <p:nvPicPr>
          <p:cNvPr id="158" name="Google Shape;158;p10" descr="A notebook, camera, magnifying glass and pictures spread out upon a map of the world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95108" y="1825625"/>
            <a:ext cx="5801784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Transition doesn’t happen on a conveyer belt</a:t>
            </a:r>
            <a:endParaRPr/>
          </a:p>
        </p:txBody>
      </p:sp>
      <p:pic>
        <p:nvPicPr>
          <p:cNvPr id="165" name="Google Shape;165;p11" descr="A green conveyor belt bring round, wooden pieces through a hole in the wall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20331" y="1825625"/>
            <a:ext cx="4351338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A18AD-EEFF-8851-9094-F500F3C5E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" dirty="0"/>
              <a:t>FUN</a:t>
            </a:r>
          </a:p>
        </p:txBody>
      </p:sp>
      <p:pic>
        <p:nvPicPr>
          <p:cNvPr id="171" name="Google Shape;171;p12" descr="A path of various sports looking games involving skis, balls and hoops, elephants and nets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426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2" descr="Text blocker"/>
          <p:cNvSpPr/>
          <p:nvPr/>
        </p:nvSpPr>
        <p:spPr>
          <a:xfrm>
            <a:off x="6643688" y="4900613"/>
            <a:ext cx="4743450" cy="11144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dirty="0"/>
              <a:t>Where am I today?</a:t>
            </a:r>
            <a:endParaRPr dirty="0"/>
          </a:p>
        </p:txBody>
      </p:sp>
      <p:pic>
        <p:nvPicPr>
          <p:cNvPr id="181" name="Google Shape;181;p13" descr="Justin's &quot;First Year of Grad School&quot; picture outside Kyle Field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424" y="1982783"/>
            <a:ext cx="3581400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3" descr="Justin plays the drums as a blue light washes over his face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234645" y="1690688"/>
            <a:ext cx="3481070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3" descr="Justin in batting stance as the beep baseball leaves the pitcher's hand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904428" y="1982783"/>
            <a:ext cx="3767148" cy="3767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Taking a pulse on today’s students</a:t>
            </a:r>
            <a:endParaRPr/>
          </a:p>
        </p:txBody>
      </p:sp>
      <p:pic>
        <p:nvPicPr>
          <p:cNvPr id="187" name="Google Shape;187;p14" descr="A hand has a oximeter on their finger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32496" y="1825625"/>
            <a:ext cx="6527007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Balancing self-advocacy and help-seeking</a:t>
            </a:r>
            <a:endParaRPr/>
          </a:p>
        </p:txBody>
      </p:sp>
      <p:pic>
        <p:nvPicPr>
          <p:cNvPr id="193" name="Google Shape;193;p15" descr="A man balances a large ladder on his nose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5554" y="1825625"/>
            <a:ext cx="2900892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Understanding the tools in their toolbox</a:t>
            </a:r>
            <a:endParaRPr/>
          </a:p>
        </p:txBody>
      </p:sp>
      <p:pic>
        <p:nvPicPr>
          <p:cNvPr id="199" name="Google Shape;199;p16" descr="A closeup of an opened toolbox with many kinds of tools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32496" y="1825625"/>
            <a:ext cx="6527007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Knowing how to pivot</a:t>
            </a:r>
            <a:endParaRPr/>
          </a:p>
        </p:txBody>
      </p:sp>
      <p:pic>
        <p:nvPicPr>
          <p:cNvPr id="205" name="Google Shape;205;p17" descr="The &quot;Couch Pivot&quot; meme from Friends where Ross and Rachel are moving a couch up the stairs and Ross yells, &quot;Pivot!&quot;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11273"/>
          <a:stretch/>
        </p:blipFill>
        <p:spPr>
          <a:xfrm>
            <a:off x="3036465" y="1825625"/>
            <a:ext cx="6119069" cy="38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Owning their identity</a:t>
            </a:r>
            <a:endParaRPr/>
          </a:p>
        </p:txBody>
      </p:sp>
      <p:pic>
        <p:nvPicPr>
          <p:cNvPr id="211" name="Google Shape;211;p18" descr="A very young child holds their paint covered hands together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32159" y="1825625"/>
            <a:ext cx="6527682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Putting it all together</a:t>
            </a:r>
            <a:endParaRPr/>
          </a:p>
        </p:txBody>
      </p:sp>
      <p:pic>
        <p:nvPicPr>
          <p:cNvPr id="217" name="Google Shape;217;p19" descr="A person holds two jigsaw pieces together towards the sky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32496" y="1825625"/>
            <a:ext cx="6527007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07C9D-A07C-4FD1-8471-9AB004742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Oh the Places you will go</a:t>
            </a:r>
          </a:p>
        </p:txBody>
      </p:sp>
      <p:pic>
        <p:nvPicPr>
          <p:cNvPr id="96" name="Google Shape;96;p2" descr="&quot;Oh, the Places You Will Go!&quot; cover art with boy on top of swirling colors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280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F04A7-7638-A426-991E-EC421B85C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A Great Balancing Act</a:t>
            </a:r>
          </a:p>
        </p:txBody>
      </p:sp>
      <p:pic>
        <p:nvPicPr>
          <p:cNvPr id="223" name="Google Shape;223;p20" descr="The boy is taking off in a pink and yellow hot air balloon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14575" y="23416"/>
            <a:ext cx="7562850" cy="6811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/>
              <a:t>Contact</a:t>
            </a:r>
            <a:endParaRPr/>
          </a:p>
        </p:txBody>
      </p:sp>
      <p:sp>
        <p:nvSpPr>
          <p:cNvPr id="229" name="Google Shape;229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dirty="0"/>
              <a:t>Justin Romack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dirty="0">
                <a:hlinkClick r:id="rId3"/>
              </a:rPr>
              <a:t>www.JustinRomack.com</a:t>
            </a: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</a:pPr>
            <a:r>
              <a:rPr lang="en-US" u="sng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jromack@tamu.edu</a:t>
            </a:r>
            <a:endParaRPr lang="en-US" u="sng" dirty="0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</a:pPr>
            <a:r>
              <a:rPr lang="en-US" u="sng" dirty="0">
                <a:solidFill>
                  <a:schemeClr val="accent5"/>
                </a:solidFill>
              </a:rPr>
              <a:t>682-712-7919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On today’s agenda:</a:t>
            </a:r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Meet Justin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Phases of transition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Reflection and takeaways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Putting it all together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dirty="0"/>
              <a:t>Meet Justin</a:t>
            </a:r>
            <a:endParaRPr dirty="0"/>
          </a:p>
        </p:txBody>
      </p:sp>
      <p:pic>
        <p:nvPicPr>
          <p:cNvPr id="110" name="Google Shape;110;p4" descr="A swaddled infant Justin sleeps in his crib sucking a pacifier with his eye patched."/>
          <p:cNvPicPr preferRelativeResize="0"/>
          <p:nvPr/>
        </p:nvPicPr>
        <p:blipFill rotWithShape="1">
          <a:blip r:embed="rId3">
            <a:alphaModFix/>
          </a:blip>
          <a:srcRect b="23880"/>
          <a:stretch/>
        </p:blipFill>
        <p:spPr>
          <a:xfrm>
            <a:off x="695325" y="1557337"/>
            <a:ext cx="3829051" cy="218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 descr="Preschool Justin smiles with his eye patched at a table full of shape sorters."/>
          <p:cNvPicPr preferRelativeResize="0"/>
          <p:nvPr/>
        </p:nvPicPr>
        <p:blipFill rotWithShape="1">
          <a:blip r:embed="rId4">
            <a:alphaModFix/>
          </a:blip>
          <a:srcRect t="9167" r="29792" b="3749"/>
          <a:stretch/>
        </p:blipFill>
        <p:spPr>
          <a:xfrm>
            <a:off x="2014310" y="3249612"/>
            <a:ext cx="3486378" cy="3243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4" descr="Elementary aged Justin's school picture where he smiles while his large framed glasses take up much of his face."/>
          <p:cNvPicPr preferRelativeResize="0"/>
          <p:nvPr/>
        </p:nvPicPr>
        <p:blipFill rotWithShape="1">
          <a:blip r:embed="rId5">
            <a:alphaModFix/>
          </a:blip>
          <a:srcRect l="15416" t="19443" r="12916" b="12773"/>
          <a:stretch/>
        </p:blipFill>
        <p:spPr>
          <a:xfrm rot="5400000">
            <a:off x="5556036" y="2222714"/>
            <a:ext cx="3715544" cy="263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4" descr="Justin, dressed in dark business casual, smiles while being handcuffed on a white bench."/>
          <p:cNvPicPr preferRelativeResize="0"/>
          <p:nvPr/>
        </p:nvPicPr>
        <p:blipFill rotWithShape="1">
          <a:blip r:embed="rId6">
            <a:alphaModFix/>
          </a:blip>
          <a:srcRect l="18750" t="6574" r="15833" b="9814"/>
          <a:stretch/>
        </p:blipFill>
        <p:spPr>
          <a:xfrm rot="5400000">
            <a:off x="8418492" y="3314680"/>
            <a:ext cx="3143251" cy="3013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Growing up and approaching transition</a:t>
            </a:r>
            <a:endParaRPr/>
          </a:p>
        </p:txBody>
      </p:sp>
      <p:pic>
        <p:nvPicPr>
          <p:cNvPr id="119" name="Google Shape;119;p5" descr="Justin on the end of the traditional McClain / Romack / Dunham kid lineup."/>
          <p:cNvPicPr preferRelativeResize="0"/>
          <p:nvPr/>
        </p:nvPicPr>
        <p:blipFill rotWithShape="1">
          <a:blip r:embed="rId3">
            <a:alphaModFix/>
          </a:blip>
          <a:srcRect l="12396" t="16458" r="7500" b="11458"/>
          <a:stretch/>
        </p:blipFill>
        <p:spPr>
          <a:xfrm>
            <a:off x="838200" y="1690689"/>
            <a:ext cx="5116015" cy="345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 descr="Justin, dressed in his purple high school letterman jacket, smiles along side his mother, step-father and two younger siblings."/>
          <p:cNvPicPr preferRelativeResize="0"/>
          <p:nvPr/>
        </p:nvPicPr>
        <p:blipFill rotWithShape="1">
          <a:blip r:embed="rId4">
            <a:alphaModFix/>
          </a:blip>
          <a:srcRect l="36041" t="19629" r="23959" b="11758"/>
          <a:stretch/>
        </p:blipFill>
        <p:spPr>
          <a:xfrm rot="5400000">
            <a:off x="7436643" y="1652589"/>
            <a:ext cx="2743200" cy="3529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 descr="A black and white of Justin's cap and gown picture from high school."/>
          <p:cNvPicPr preferRelativeResize="0"/>
          <p:nvPr/>
        </p:nvPicPr>
        <p:blipFill rotWithShape="1">
          <a:blip r:embed="rId5">
            <a:alphaModFix/>
          </a:blip>
          <a:srcRect l="36249" t="17824" r="27501" b="52037"/>
          <a:stretch/>
        </p:blipFill>
        <p:spPr>
          <a:xfrm rot="-5400000" flipH="1">
            <a:off x="4669630" y="4368406"/>
            <a:ext cx="2486025" cy="1550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D7C80-75E8-B67E-C277-63565FC57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I don’t choose to go there</a:t>
            </a:r>
          </a:p>
        </p:txBody>
      </p:sp>
      <p:pic>
        <p:nvPicPr>
          <p:cNvPr id="127" name="Google Shape;127;p6" descr="The boy, surrounded by many streets, puts his hand up and turns away from a green creature coming out of a manhole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5003" b="18142"/>
          <a:stretch/>
        </p:blipFill>
        <p:spPr>
          <a:xfrm>
            <a:off x="838200" y="357187"/>
            <a:ext cx="10658475" cy="614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72363" y="5086350"/>
            <a:ext cx="2300287" cy="9858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Transitioning to college and adulthood</a:t>
            </a:r>
            <a:endParaRPr/>
          </a:p>
        </p:txBody>
      </p:sp>
      <p:pic>
        <p:nvPicPr>
          <p:cNvPr id="135" name="Google Shape;135;p7" descr="Justin smiles while embracing his guide dog, Larry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690688"/>
            <a:ext cx="4140200" cy="309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7" descr="Justin smiles with his girlfirend, Angela."/>
          <p:cNvPicPr preferRelativeResize="0"/>
          <p:nvPr/>
        </p:nvPicPr>
        <p:blipFill rotWithShape="1">
          <a:blip r:embed="rId4">
            <a:alphaModFix/>
          </a:blip>
          <a:srcRect l="32083" t="28796" r="24653" b="31203"/>
          <a:stretch/>
        </p:blipFill>
        <p:spPr>
          <a:xfrm rot="5400000">
            <a:off x="3167854" y="3760283"/>
            <a:ext cx="2967034" cy="205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7" descr="Justin holds drumsticks up in the air over his drumse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8925" y="1690688"/>
            <a:ext cx="4486275" cy="3357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Capable and confident aren’t mutually exclusive</a:t>
            </a:r>
            <a:endParaRPr/>
          </a:p>
        </p:txBody>
      </p:sp>
      <p:pic>
        <p:nvPicPr>
          <p:cNvPr id="144" name="Google Shape;144;p8" descr="A young boy with curly, blonde hair flexes his arm muscles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36831" y="1825625"/>
            <a:ext cx="6518338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Opportunities, reflections, and meaning-making</a:t>
            </a:r>
            <a:endParaRPr/>
          </a:p>
        </p:txBody>
      </p:sp>
      <p:pic>
        <p:nvPicPr>
          <p:cNvPr id="151" name="Google Shape;151;p9" descr="A car's side mirror shows a long highway stretching back towards green mountains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32496" y="1825625"/>
            <a:ext cx="6527007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682</Words>
  <Application>Microsoft Office PowerPoint</Application>
  <PresentationFormat>Widescreen</PresentationFormat>
  <Paragraphs>128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Oh the Places You Will Go: Fostering Strength, Confidence and Creativity with Disabled Youth and Young Adults</vt:lpstr>
      <vt:lpstr>Oh the Places you will go</vt:lpstr>
      <vt:lpstr>On today’s agenda:</vt:lpstr>
      <vt:lpstr>Meet Justin</vt:lpstr>
      <vt:lpstr>Growing up and approaching transition</vt:lpstr>
      <vt:lpstr>I don’t choose to go there</vt:lpstr>
      <vt:lpstr>Transitioning to college and adulthood</vt:lpstr>
      <vt:lpstr>Capable and confident aren’t mutually exclusive</vt:lpstr>
      <vt:lpstr>Opportunities, reflections, and meaning-making</vt:lpstr>
      <vt:lpstr>Choose your own adventure</vt:lpstr>
      <vt:lpstr>Transition doesn’t happen on a conveyer belt</vt:lpstr>
      <vt:lpstr>FUN</vt:lpstr>
      <vt:lpstr>Where am I today?</vt:lpstr>
      <vt:lpstr>Taking a pulse on today’s students</vt:lpstr>
      <vt:lpstr>Balancing self-advocacy and help-seeking</vt:lpstr>
      <vt:lpstr>Understanding the tools in their toolbox</vt:lpstr>
      <vt:lpstr>Knowing how to pivot</vt:lpstr>
      <vt:lpstr>Owning their identity</vt:lpstr>
      <vt:lpstr>Putting it all together</vt:lpstr>
      <vt:lpstr>A Great Balancing Act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 the Places You Will Go: A Blind Man’s Journey to Independence</dc:title>
  <dc:creator>Romack, Justin</dc:creator>
  <cp:lastModifiedBy>Thelen, Lucinda</cp:lastModifiedBy>
  <cp:revision>4</cp:revision>
  <cp:lastPrinted>2022-02-23T17:43:43Z</cp:lastPrinted>
  <dcterms:created xsi:type="dcterms:W3CDTF">2022-02-13T02:24:02Z</dcterms:created>
  <dcterms:modified xsi:type="dcterms:W3CDTF">2024-01-31T20:21:04Z</dcterms:modified>
</cp:coreProperties>
</file>