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6"/>
  </p:notesMasterIdLst>
  <p:sldIdLst>
    <p:sldId id="256" r:id="rId2"/>
    <p:sldId id="326" r:id="rId3"/>
    <p:sldId id="260" r:id="rId4"/>
    <p:sldId id="259" r:id="rId5"/>
    <p:sldId id="327" r:id="rId6"/>
    <p:sldId id="263" r:id="rId7"/>
    <p:sldId id="261" r:id="rId8"/>
    <p:sldId id="328" r:id="rId9"/>
    <p:sldId id="266" r:id="rId10"/>
    <p:sldId id="329" r:id="rId11"/>
    <p:sldId id="330" r:id="rId12"/>
    <p:sldId id="279" r:id="rId13"/>
    <p:sldId id="331" r:id="rId14"/>
    <p:sldId id="332" r:id="rId15"/>
    <p:sldId id="318" r:id="rId16"/>
    <p:sldId id="333" r:id="rId17"/>
    <p:sldId id="334" r:id="rId18"/>
    <p:sldId id="335" r:id="rId19"/>
    <p:sldId id="336" r:id="rId20"/>
    <p:sldId id="337" r:id="rId21"/>
    <p:sldId id="338" r:id="rId22"/>
    <p:sldId id="339" r:id="rId23"/>
    <p:sldId id="340" r:id="rId24"/>
    <p:sldId id="341" r:id="rId25"/>
  </p:sldIdLst>
  <p:sldSz cx="9144000" cy="5143500" type="screen16x9"/>
  <p:notesSz cx="6858000" cy="9144000"/>
  <p:embeddedFontLst>
    <p:embeddedFont>
      <p:font typeface="Amaranth" panose="020B0604020202020204" charset="0"/>
      <p:regular r:id="rId27"/>
      <p:bold r:id="rId28"/>
      <p:italic r:id="rId29"/>
      <p:boldItalic r:id="rId30"/>
    </p:embeddedFont>
    <p:embeddedFont>
      <p:font typeface="Anaheim" panose="020B0604020202020204" charset="0"/>
      <p:regular r:id="rId31"/>
    </p:embeddedFont>
    <p:embeddedFont>
      <p:font typeface="Josefin Slab" pitchFamily="2" charset="0"/>
      <p:regular r:id="rId32"/>
      <p:bold r:id="rId33"/>
      <p:italic r:id="rId34"/>
      <p:boldItalic r:id="rId35"/>
    </p:embeddedFont>
    <p:embeddedFont>
      <p:font typeface="Passion One" panose="020B0604020202020204" charset="0"/>
      <p:regular r:id="rId36"/>
      <p:bold r:id="rId37"/>
    </p:embeddedFont>
    <p:embeddedFont>
      <p:font typeface="Sitka Subheading Semibold" pitchFamily="2" charset="0"/>
      <p:bold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095D4"/>
    <a:srgbClr val="D03331"/>
    <a:srgbClr val="6FC141"/>
    <a:srgbClr val="933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02112F-35C7-49A6-864A-E0E68BD66EAE}">
  <a:tblStyle styleId="{C702112F-35C7-49A6-864A-E0E68BD66E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9" autoAdjust="0"/>
    <p:restoredTop sz="86388" autoAdjust="0"/>
  </p:normalViewPr>
  <p:slideViewPr>
    <p:cSldViewPr snapToGrid="0">
      <p:cViewPr varScale="1">
        <p:scale>
          <a:sx n="76" d="100"/>
          <a:sy n="76" d="100"/>
        </p:scale>
        <p:origin x="1132" y="56"/>
      </p:cViewPr>
      <p:guideLst/>
    </p:cSldViewPr>
  </p:slideViewPr>
  <p:outlineViewPr>
    <p:cViewPr>
      <p:scale>
        <a:sx n="33" d="100"/>
        <a:sy n="33" d="100"/>
      </p:scale>
      <p:origin x="0" y="-45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433983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108c6575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108c6575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4463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83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g1063880aa67_0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4" name="Google Shape;2684;g1063880aa67_0_1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634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70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51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g1063880aa67_0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4" name="Google Shape;2684;g1063880aa67_0_1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243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565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65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g1063880aa67_0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4" name="Google Shape;2684;g1063880aa67_0_1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4201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04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800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0"/>
        <p:cNvGrpSpPr/>
        <p:nvPr/>
      </p:nvGrpSpPr>
      <p:grpSpPr>
        <a:xfrm>
          <a:off x="0" y="0"/>
          <a:ext cx="0" cy="0"/>
          <a:chOff x="0" y="0"/>
          <a:chExt cx="0" cy="0"/>
        </a:xfrm>
      </p:grpSpPr>
      <p:sp>
        <p:nvSpPr>
          <p:cNvPr id="2201" name="Google Shape;2201;gcc4eba5a64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2" name="Google Shape;2202;gcc4eba5a64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3993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g1063880aa67_0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4" name="Google Shape;2684;g1063880aa67_0_1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674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34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54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10a709e90b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10a709e90b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67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10a709e90b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10a709e90b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613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cc4eba5a6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cc4eba5a6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64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64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356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e936df1943_2_1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e936df1943_2_1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34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e9553da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e9553da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405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96" y="571931"/>
            <a:ext cx="1144589" cy="571427"/>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075" y="1143362"/>
            <a:ext cx="571471" cy="571427"/>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075" y="1714793"/>
            <a:ext cx="571471" cy="571427"/>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70456" y="2286224"/>
            <a:ext cx="571471" cy="571427"/>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25" y="2286224"/>
            <a:ext cx="571471" cy="571427"/>
          </a:xfrm>
          <a:custGeom>
            <a:avLst/>
            <a:gdLst/>
            <a:ahLst/>
            <a:cxnLst/>
            <a:rect l="l" t="t" r="r" b="b"/>
            <a:pathLst>
              <a:path w="12904" h="12903" extrusionOk="0">
                <a:moveTo>
                  <a:pt x="1" y="0"/>
                </a:moveTo>
                <a:lnTo>
                  <a:pt x="1"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30" y="2857655"/>
            <a:ext cx="1711117" cy="571427"/>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27" y="3429086"/>
            <a:ext cx="571471" cy="1140818"/>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6" y="4572773"/>
            <a:ext cx="1144589" cy="571427"/>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46444" y="4572773"/>
            <a:ext cx="571471" cy="571427"/>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17925" y="4572773"/>
            <a:ext cx="571471" cy="571427"/>
          </a:xfrm>
          <a:custGeom>
            <a:avLst/>
            <a:gdLst/>
            <a:ahLst/>
            <a:cxnLst/>
            <a:rect l="l" t="t" r="r" b="b"/>
            <a:pathLst>
              <a:path w="12904" h="12903" extrusionOk="0">
                <a:moveTo>
                  <a:pt x="1" y="0"/>
                </a:moveTo>
                <a:lnTo>
                  <a:pt x="1"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289406" y="4572773"/>
            <a:ext cx="571471" cy="57142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569345" y="500"/>
            <a:ext cx="1720713" cy="571427"/>
            <a:chOff x="568492" y="8000"/>
            <a:chExt cx="1718135" cy="570571"/>
          </a:xfrm>
        </p:grpSpPr>
        <p:sp>
          <p:nvSpPr>
            <p:cNvPr id="21" name="Google Shape;21;p2"/>
            <p:cNvSpPr/>
            <p:nvPr/>
          </p:nvSpPr>
          <p:spPr>
            <a:xfrm>
              <a:off x="568492" y="8000"/>
              <a:ext cx="1718135" cy="570571"/>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
            <p:cNvGrpSpPr/>
            <p:nvPr/>
          </p:nvGrpSpPr>
          <p:grpSpPr>
            <a:xfrm>
              <a:off x="663033" y="99272"/>
              <a:ext cx="1529054" cy="388030"/>
              <a:chOff x="653714" y="99272"/>
              <a:chExt cx="1529054" cy="388030"/>
            </a:xfrm>
          </p:grpSpPr>
          <p:sp>
            <p:nvSpPr>
              <p:cNvPr id="23" name="Google Shape;23;p2"/>
              <p:cNvSpPr/>
              <p:nvPr/>
            </p:nvSpPr>
            <p:spPr>
              <a:xfrm>
                <a:off x="653714" y="99272"/>
                <a:ext cx="387986" cy="388030"/>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2"/>
                  </a:gs>
                  <a:gs pos="50000">
                    <a:schemeClr val="accent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244158" y="99272"/>
                <a:ext cx="387986" cy="388030"/>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2"/>
                  </a:gs>
                  <a:gs pos="50000">
                    <a:schemeClr val="accent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94782" y="99272"/>
                <a:ext cx="387986" cy="388030"/>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2"/>
                  </a:gs>
                  <a:gs pos="50000">
                    <a:schemeClr val="accent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oogle Shape;26;p2"/>
          <p:cNvGrpSpPr/>
          <p:nvPr/>
        </p:nvGrpSpPr>
        <p:grpSpPr>
          <a:xfrm>
            <a:off x="-1075" y="502"/>
            <a:ext cx="571471" cy="571427"/>
            <a:chOff x="2" y="-1123"/>
            <a:chExt cx="570615" cy="570571"/>
          </a:xfrm>
        </p:grpSpPr>
        <p:sp>
          <p:nvSpPr>
            <p:cNvPr id="27" name="Google Shape;27;p2"/>
            <p:cNvSpPr/>
            <p:nvPr/>
          </p:nvSpPr>
          <p:spPr>
            <a:xfrm>
              <a:off x="2" y="-1123"/>
              <a:ext cx="570615" cy="570571"/>
            </a:xfrm>
            <a:custGeom>
              <a:avLst/>
              <a:gdLst/>
              <a:ahLst/>
              <a:cxnLst/>
              <a:rect l="l" t="t" r="r" b="b"/>
              <a:pathLst>
                <a:path w="12904" h="12903" extrusionOk="0">
                  <a:moveTo>
                    <a:pt x="1" y="0"/>
                  </a:moveTo>
                  <a:lnTo>
                    <a:pt x="1" y="12903"/>
                  </a:lnTo>
                  <a:lnTo>
                    <a:pt x="12903" y="12903"/>
                  </a:lnTo>
                  <a:lnTo>
                    <a:pt x="12903" y="0"/>
                  </a:lnTo>
                  <a:close/>
                </a:path>
              </a:pathLst>
            </a:custGeom>
            <a:solidFill>
              <a:srgbClr val="F3D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1315" y="90147"/>
              <a:ext cx="387986" cy="388030"/>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91452" y="1806200"/>
            <a:ext cx="388568" cy="38861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2"/>
              </a:gs>
              <a:gs pos="50000">
                <a:schemeClr val="accent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1452" y="1234769"/>
            <a:ext cx="388568" cy="38861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1"/>
              </a:gs>
              <a:gs pos="50000">
                <a:schemeClr val="accent1"/>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62891" y="2377631"/>
            <a:ext cx="388568" cy="38861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1"/>
              </a:gs>
              <a:gs pos="50000">
                <a:schemeClr val="accent1"/>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91452" y="2377631"/>
            <a:ext cx="388568" cy="38861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3"/>
              </a:gs>
              <a:gs pos="50000">
                <a:schemeClr val="accent3"/>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92406" y="663349"/>
            <a:ext cx="959970" cy="388591"/>
            <a:chOff x="91327" y="669856"/>
            <a:chExt cx="958533" cy="388009"/>
          </a:xfrm>
        </p:grpSpPr>
        <p:sp>
          <p:nvSpPr>
            <p:cNvPr id="34" name="Google Shape;34;p2"/>
            <p:cNvSpPr/>
            <p:nvPr/>
          </p:nvSpPr>
          <p:spPr>
            <a:xfrm>
              <a:off x="91327" y="669856"/>
              <a:ext cx="387964" cy="38800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rgbClr val="EFEFEF"/>
                </a:gs>
                <a:gs pos="50000">
                  <a:srgbClr val="EFEFEF"/>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61895" y="669856"/>
              <a:ext cx="387964" cy="38800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rgbClr val="EFEFEF"/>
                </a:gs>
                <a:gs pos="50000">
                  <a:srgbClr val="EFEFEF"/>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92367" y="2949062"/>
            <a:ext cx="1524324" cy="388613"/>
            <a:chOff x="91310" y="2952145"/>
            <a:chExt cx="1522041" cy="388031"/>
          </a:xfrm>
        </p:grpSpPr>
        <p:sp>
          <p:nvSpPr>
            <p:cNvPr id="37" name="Google Shape;37;p2"/>
            <p:cNvSpPr/>
            <p:nvPr/>
          </p:nvSpPr>
          <p:spPr>
            <a:xfrm>
              <a:off x="91310" y="2952145"/>
              <a:ext cx="387986" cy="388031"/>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2"/>
                </a:gs>
                <a:gs pos="50000">
                  <a:schemeClr val="accent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74741" y="2952145"/>
              <a:ext cx="387986" cy="388031"/>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2"/>
                </a:gs>
                <a:gs pos="50000">
                  <a:schemeClr val="accent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25365" y="2952145"/>
              <a:ext cx="387986" cy="388031"/>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2"/>
                </a:gs>
                <a:gs pos="50000">
                  <a:schemeClr val="accent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rot="-5400000">
            <a:off x="90425" y="4090857"/>
            <a:ext cx="388568" cy="38861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90425" y="3519388"/>
            <a:ext cx="388568" cy="38861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91464" y="4664191"/>
            <a:ext cx="388546" cy="388591"/>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rgbClr val="EFEFEF"/>
              </a:gs>
              <a:gs pos="50000">
                <a:srgbClr val="EFEFEF"/>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64678" y="4664191"/>
            <a:ext cx="388546" cy="388591"/>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rgbClr val="EFEFEF"/>
              </a:gs>
              <a:gs pos="50000">
                <a:srgbClr val="EFEFEF"/>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37893" y="4664180"/>
            <a:ext cx="388568" cy="38861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1"/>
              </a:gs>
              <a:gs pos="50000">
                <a:schemeClr val="accent1"/>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88197" y="4664180"/>
            <a:ext cx="388568" cy="38861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809377" y="4664180"/>
            <a:ext cx="388568" cy="38861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3"/>
              </a:gs>
              <a:gs pos="50000">
                <a:schemeClr val="accent3"/>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721330" y="500"/>
            <a:ext cx="1143036" cy="571506"/>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864346" y="500"/>
            <a:ext cx="2281234" cy="571506"/>
          </a:xfrm>
          <a:custGeom>
            <a:avLst/>
            <a:gdLst/>
            <a:ahLst/>
            <a:cxnLst/>
            <a:rect l="l" t="t" r="r" b="b"/>
            <a:pathLst>
              <a:path w="12904" h="12903" extrusionOk="0">
                <a:moveTo>
                  <a:pt x="1" y="0"/>
                </a:moveTo>
                <a:lnTo>
                  <a:pt x="1"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434245" y="572000"/>
            <a:ext cx="1711328" cy="571506"/>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001975" y="2286502"/>
            <a:ext cx="1143036" cy="571506"/>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573466" y="1142679"/>
            <a:ext cx="571550" cy="1143819"/>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001929" y="3429503"/>
            <a:ext cx="571550" cy="571506"/>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73466" y="2857168"/>
            <a:ext cx="571550" cy="1143819"/>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004165" y="4001003"/>
            <a:ext cx="1143036" cy="571506"/>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64356" y="4572504"/>
            <a:ext cx="1711328" cy="571506"/>
          </a:xfrm>
          <a:custGeom>
            <a:avLst/>
            <a:gdLst/>
            <a:ahLst/>
            <a:cxnLst/>
            <a:rect l="l" t="t" r="r" b="b"/>
            <a:pathLst>
              <a:path w="12904" h="12903" extrusionOk="0">
                <a:moveTo>
                  <a:pt x="1" y="0"/>
                </a:moveTo>
                <a:lnTo>
                  <a:pt x="1"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575684" y="4572504"/>
            <a:ext cx="571550" cy="571506"/>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527726" y="84610"/>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3"/>
              </a:gs>
              <a:gs pos="50000">
                <a:schemeClr val="accent3"/>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097863" y="84610"/>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3"/>
              </a:gs>
              <a:gs pos="50000">
                <a:schemeClr val="accent3"/>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667498" y="84610"/>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3"/>
              </a:gs>
              <a:gs pos="50000">
                <a:schemeClr val="accent3"/>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956175" y="84684"/>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3"/>
              </a:gs>
              <a:gs pos="50000">
                <a:schemeClr val="accent3"/>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527726" y="657323"/>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rgbClr val="EFEFEF"/>
              </a:gs>
              <a:gs pos="50000">
                <a:srgbClr val="EFEFEF"/>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097863" y="657323"/>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rgbClr val="EFEFEF"/>
              </a:gs>
              <a:gs pos="50000">
                <a:srgbClr val="EFEFEF"/>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667498" y="657323"/>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rgbClr val="EFEFEF"/>
              </a:gs>
              <a:gs pos="50000">
                <a:srgbClr val="EFEFEF"/>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5400000">
            <a:off x="8667498" y="1801623"/>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8667498" y="1231112"/>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813086" y="90987"/>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1"/>
              </a:gs>
              <a:gs pos="50000">
                <a:schemeClr val="accent1"/>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384625" y="91893"/>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1"/>
              </a:gs>
              <a:gs pos="50000">
                <a:schemeClr val="accent1"/>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8667490" y="2370721"/>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2"/>
              </a:gs>
              <a:gs pos="50000">
                <a:schemeClr val="accent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8097855" y="2369815"/>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2"/>
              </a:gs>
              <a:gs pos="50000">
                <a:schemeClr val="accent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667498" y="2945182"/>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1"/>
              </a:gs>
              <a:gs pos="50000">
                <a:schemeClr val="accent1"/>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667498" y="3516360"/>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1"/>
              </a:gs>
              <a:gs pos="50000">
                <a:schemeClr val="accent1"/>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97863" y="3515772"/>
            <a:ext cx="392790" cy="39283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rgbClr val="EFEFEF"/>
              </a:gs>
              <a:gs pos="50000">
                <a:srgbClr val="EFEFEF"/>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8667490" y="4088606"/>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8097855" y="4087700"/>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667498" y="4664274"/>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2"/>
              </a:gs>
              <a:gs pos="50000">
                <a:schemeClr val="accent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956175" y="4664269"/>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3"/>
              </a:gs>
              <a:gs pos="50000">
                <a:schemeClr val="accent3"/>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27726" y="4664269"/>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3"/>
              </a:gs>
              <a:gs pos="50000">
                <a:schemeClr val="accent3"/>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097863" y="4664269"/>
            <a:ext cx="387920" cy="387965"/>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accent3"/>
              </a:gs>
              <a:gs pos="50000">
                <a:schemeClr val="accent3"/>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txBox="1">
            <a:spLocks noGrp="1"/>
          </p:cNvSpPr>
          <p:nvPr>
            <p:ph type="ctrTitle"/>
          </p:nvPr>
        </p:nvSpPr>
        <p:spPr>
          <a:xfrm>
            <a:off x="2011800" y="1184037"/>
            <a:ext cx="5120400" cy="2222100"/>
          </a:xfrm>
          <a:prstGeom prst="rect">
            <a:avLst/>
          </a:prstGeom>
        </p:spPr>
        <p:txBody>
          <a:bodyPr spcFirstLastPara="1" wrap="square" lIns="91425" tIns="91425" rIns="91425" bIns="91425" anchor="ctr" anchorCtr="0">
            <a:noAutofit/>
          </a:bodyPr>
          <a:lstStyle>
            <a:lvl1pPr lvl="0" rtl="0">
              <a:spcBef>
                <a:spcPts val="0"/>
              </a:spcBef>
              <a:spcAft>
                <a:spcPts val="0"/>
              </a:spcAft>
              <a:buSzPts val="6500"/>
              <a:buNone/>
              <a:defRPr sz="5000" b="1">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0" name="Google Shape;80;p2"/>
          <p:cNvSpPr txBox="1">
            <a:spLocks noGrp="1"/>
          </p:cNvSpPr>
          <p:nvPr>
            <p:ph type="subTitle" idx="1"/>
          </p:nvPr>
        </p:nvSpPr>
        <p:spPr>
          <a:xfrm>
            <a:off x="2152650" y="3579363"/>
            <a:ext cx="4838700" cy="380100"/>
          </a:xfrm>
          <a:prstGeom prst="rect">
            <a:avLst/>
          </a:prstGeom>
          <a:solidFill>
            <a:schemeClr val="dk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53">
    <p:bg>
      <p:bgPr>
        <a:solidFill>
          <a:schemeClr val="lt2"/>
        </a:solidFill>
        <a:effectLst/>
      </p:bgPr>
    </p:bg>
    <p:spTree>
      <p:nvGrpSpPr>
        <p:cNvPr id="1" name="Shape 1915"/>
        <p:cNvGrpSpPr/>
        <p:nvPr/>
      </p:nvGrpSpPr>
      <p:grpSpPr>
        <a:xfrm>
          <a:off x="0" y="0"/>
          <a:ext cx="0" cy="0"/>
          <a:chOff x="0" y="0"/>
          <a:chExt cx="0" cy="0"/>
        </a:xfrm>
      </p:grpSpPr>
      <p:grpSp>
        <p:nvGrpSpPr>
          <p:cNvPr id="1916" name="Google Shape;1916;p30"/>
          <p:cNvGrpSpPr/>
          <p:nvPr/>
        </p:nvGrpSpPr>
        <p:grpSpPr>
          <a:xfrm>
            <a:off x="6864446" y="1141525"/>
            <a:ext cx="2281556" cy="569538"/>
            <a:chOff x="6858911" y="1100"/>
            <a:chExt cx="2281556" cy="569538"/>
          </a:xfrm>
        </p:grpSpPr>
        <p:sp>
          <p:nvSpPr>
            <p:cNvPr id="1917" name="Google Shape;1917;p30"/>
            <p:cNvSpPr/>
            <p:nvPr/>
          </p:nvSpPr>
          <p:spPr>
            <a:xfrm>
              <a:off x="6858911" y="1100"/>
              <a:ext cx="2281556"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0"/>
            <p:cNvSpPr/>
            <p:nvPr/>
          </p:nvSpPr>
          <p:spPr>
            <a:xfrm>
              <a:off x="7515975" y="92799"/>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0"/>
            <p:cNvSpPr/>
            <p:nvPr/>
          </p:nvSpPr>
          <p:spPr>
            <a:xfrm>
              <a:off x="7515901" y="9160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0"/>
            <p:cNvSpPr/>
            <p:nvPr/>
          </p:nvSpPr>
          <p:spPr>
            <a:xfrm>
              <a:off x="8105358" y="92799"/>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0"/>
            <p:cNvSpPr/>
            <p:nvPr/>
          </p:nvSpPr>
          <p:spPr>
            <a:xfrm>
              <a:off x="8105284" y="9160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0"/>
            <p:cNvSpPr/>
            <p:nvPr/>
          </p:nvSpPr>
          <p:spPr>
            <a:xfrm>
              <a:off x="8654992" y="92799"/>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0"/>
            <p:cNvSpPr/>
            <p:nvPr/>
          </p:nvSpPr>
          <p:spPr>
            <a:xfrm>
              <a:off x="8654918" y="9160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0"/>
            <p:cNvSpPr/>
            <p:nvPr/>
          </p:nvSpPr>
          <p:spPr>
            <a:xfrm>
              <a:off x="6950062" y="9287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0"/>
            <p:cNvSpPr/>
            <p:nvPr/>
          </p:nvSpPr>
          <p:spPr>
            <a:xfrm>
              <a:off x="6950062" y="9108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6" name="Google Shape;1926;p30"/>
          <p:cNvGrpSpPr/>
          <p:nvPr/>
        </p:nvGrpSpPr>
        <p:grpSpPr>
          <a:xfrm>
            <a:off x="6865935" y="571989"/>
            <a:ext cx="1708554" cy="569538"/>
            <a:chOff x="7432254" y="572039"/>
            <a:chExt cx="1708554" cy="569538"/>
          </a:xfrm>
        </p:grpSpPr>
        <p:sp>
          <p:nvSpPr>
            <p:cNvPr id="1927" name="Google Shape;1927;p30"/>
            <p:cNvSpPr/>
            <p:nvPr/>
          </p:nvSpPr>
          <p:spPr>
            <a:xfrm>
              <a:off x="7432254" y="572039"/>
              <a:ext cx="1708554"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0"/>
            <p:cNvSpPr/>
            <p:nvPr/>
          </p:nvSpPr>
          <p:spPr>
            <a:xfrm>
              <a:off x="7523549"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0"/>
            <p:cNvSpPr/>
            <p:nvPr/>
          </p:nvSpPr>
          <p:spPr>
            <a:xfrm>
              <a:off x="8112956"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0"/>
            <p:cNvSpPr/>
            <p:nvPr/>
          </p:nvSpPr>
          <p:spPr>
            <a:xfrm>
              <a:off x="8662612"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0"/>
            <p:cNvSpPr/>
            <p:nvPr/>
          </p:nvSpPr>
          <p:spPr>
            <a:xfrm>
              <a:off x="7523176"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0"/>
            <p:cNvSpPr/>
            <p:nvPr/>
          </p:nvSpPr>
          <p:spPr>
            <a:xfrm>
              <a:off x="8112559"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0"/>
            <p:cNvSpPr/>
            <p:nvPr/>
          </p:nvSpPr>
          <p:spPr>
            <a:xfrm>
              <a:off x="8662193"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30"/>
          <p:cNvGrpSpPr/>
          <p:nvPr/>
        </p:nvGrpSpPr>
        <p:grpSpPr>
          <a:xfrm>
            <a:off x="8574425" y="-4699"/>
            <a:ext cx="569552" cy="1146230"/>
            <a:chOff x="8574450" y="1141376"/>
            <a:chExt cx="569552" cy="1146230"/>
          </a:xfrm>
        </p:grpSpPr>
        <p:grpSp>
          <p:nvGrpSpPr>
            <p:cNvPr id="1935" name="Google Shape;1935;p30"/>
            <p:cNvGrpSpPr/>
            <p:nvPr/>
          </p:nvGrpSpPr>
          <p:grpSpPr>
            <a:xfrm rot="-5400000">
              <a:off x="8286111" y="1429715"/>
              <a:ext cx="1146230" cy="569552"/>
              <a:chOff x="7988066" y="1160675"/>
              <a:chExt cx="1155940" cy="574377"/>
            </a:xfrm>
          </p:grpSpPr>
          <p:sp>
            <p:nvSpPr>
              <p:cNvPr id="1936" name="Google Shape;1936;p30"/>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0"/>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0"/>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9" name="Google Shape;1939;p30"/>
            <p:cNvSpPr/>
            <p:nvPr/>
          </p:nvSpPr>
          <p:spPr>
            <a:xfrm rot="-5400000">
              <a:off x="8665542" y="180944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0"/>
            <p:cNvSpPr/>
            <p:nvPr/>
          </p:nvSpPr>
          <p:spPr>
            <a:xfrm rot="-5400000">
              <a:off x="8666446" y="123988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1" name="Google Shape;1941;p30"/>
          <p:cNvGrpSpPr/>
          <p:nvPr/>
        </p:nvGrpSpPr>
        <p:grpSpPr>
          <a:xfrm>
            <a:off x="7432111" y="-7314"/>
            <a:ext cx="1146230" cy="569552"/>
            <a:chOff x="5713048" y="30"/>
            <a:chExt cx="1146230" cy="569552"/>
          </a:xfrm>
        </p:grpSpPr>
        <p:grpSp>
          <p:nvGrpSpPr>
            <p:cNvPr id="1942" name="Google Shape;1942;p30"/>
            <p:cNvGrpSpPr/>
            <p:nvPr/>
          </p:nvGrpSpPr>
          <p:grpSpPr>
            <a:xfrm>
              <a:off x="5713048" y="30"/>
              <a:ext cx="1146230" cy="569552"/>
              <a:chOff x="7988066" y="1160675"/>
              <a:chExt cx="1155940" cy="574377"/>
            </a:xfrm>
          </p:grpSpPr>
          <p:sp>
            <p:nvSpPr>
              <p:cNvPr id="1943" name="Google Shape;1943;p30"/>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0"/>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0"/>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6" name="Google Shape;1946;p30"/>
            <p:cNvSpPr/>
            <p:nvPr/>
          </p:nvSpPr>
          <p:spPr>
            <a:xfrm>
              <a:off x="5807733" y="9176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0"/>
            <p:cNvSpPr/>
            <p:nvPr/>
          </p:nvSpPr>
          <p:spPr>
            <a:xfrm>
              <a:off x="6377298" y="9266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30"/>
          <p:cNvGrpSpPr/>
          <p:nvPr/>
        </p:nvGrpSpPr>
        <p:grpSpPr>
          <a:xfrm>
            <a:off x="6283897" y="-7321"/>
            <a:ext cx="1146230" cy="569552"/>
            <a:chOff x="7993920" y="2288042"/>
            <a:chExt cx="1146230" cy="569552"/>
          </a:xfrm>
        </p:grpSpPr>
        <p:grpSp>
          <p:nvGrpSpPr>
            <p:cNvPr id="1949" name="Google Shape;1949;p30"/>
            <p:cNvGrpSpPr/>
            <p:nvPr/>
          </p:nvGrpSpPr>
          <p:grpSpPr>
            <a:xfrm rot="10800000">
              <a:off x="7993920" y="2288042"/>
              <a:ext cx="1146230" cy="569552"/>
              <a:chOff x="7988066" y="1160675"/>
              <a:chExt cx="1155940" cy="574377"/>
            </a:xfrm>
          </p:grpSpPr>
          <p:sp>
            <p:nvSpPr>
              <p:cNvPr id="1950" name="Google Shape;1950;p30"/>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3" name="Google Shape;1953;p30"/>
            <p:cNvSpPr/>
            <p:nvPr/>
          </p:nvSpPr>
          <p:spPr>
            <a:xfrm rot="10800000">
              <a:off x="8662019" y="2379195"/>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rot="10800000">
              <a:off x="8092454" y="237829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5" name="Google Shape;1955;p30"/>
          <p:cNvGrpSpPr/>
          <p:nvPr/>
        </p:nvGrpSpPr>
        <p:grpSpPr>
          <a:xfrm>
            <a:off x="8001193" y="1711334"/>
            <a:ext cx="569596" cy="1146206"/>
            <a:chOff x="8573012" y="2857922"/>
            <a:chExt cx="569596" cy="1146206"/>
          </a:xfrm>
        </p:grpSpPr>
        <p:grpSp>
          <p:nvGrpSpPr>
            <p:cNvPr id="1956" name="Google Shape;1956;p30"/>
            <p:cNvGrpSpPr/>
            <p:nvPr/>
          </p:nvGrpSpPr>
          <p:grpSpPr>
            <a:xfrm>
              <a:off x="8573012" y="2857922"/>
              <a:ext cx="569596" cy="1146206"/>
              <a:chOff x="8562409" y="2881022"/>
              <a:chExt cx="574422" cy="1155915"/>
            </a:xfrm>
          </p:grpSpPr>
          <p:sp>
            <p:nvSpPr>
              <p:cNvPr id="1957" name="Google Shape;1957;p30"/>
              <p:cNvSpPr/>
              <p:nvPr/>
            </p:nvSpPr>
            <p:spPr>
              <a:xfrm>
                <a:off x="8562409" y="2881022"/>
                <a:ext cx="574422" cy="1155915"/>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a:off x="8654330" y="297471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a:off x="8654330" y="2972916"/>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0" name="Google Shape;1960;p30"/>
            <p:cNvSpPr/>
            <p:nvPr/>
          </p:nvSpPr>
          <p:spPr>
            <a:xfrm>
              <a:off x="8664168" y="352108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a:off x="8664168" y="351929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30"/>
          <p:cNvGrpSpPr/>
          <p:nvPr/>
        </p:nvGrpSpPr>
        <p:grpSpPr>
          <a:xfrm>
            <a:off x="8570841" y="2284465"/>
            <a:ext cx="576715" cy="576715"/>
            <a:chOff x="8001437" y="3427510"/>
            <a:chExt cx="569538" cy="569538"/>
          </a:xfrm>
        </p:grpSpPr>
        <p:sp>
          <p:nvSpPr>
            <p:cNvPr id="1963" name="Google Shape;1963;p30"/>
            <p:cNvSpPr/>
            <p:nvPr/>
          </p:nvSpPr>
          <p:spPr>
            <a:xfrm>
              <a:off x="8001437" y="3427510"/>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a:off x="8092562" y="351950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a:off x="8092562" y="351772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0"/>
          <p:cNvGrpSpPr/>
          <p:nvPr/>
        </p:nvGrpSpPr>
        <p:grpSpPr>
          <a:xfrm>
            <a:off x="7997772" y="4004136"/>
            <a:ext cx="1146230" cy="569552"/>
            <a:chOff x="7993920" y="4004136"/>
            <a:chExt cx="1146230" cy="569552"/>
          </a:xfrm>
        </p:grpSpPr>
        <p:grpSp>
          <p:nvGrpSpPr>
            <p:cNvPr id="1967" name="Google Shape;1967;p30"/>
            <p:cNvGrpSpPr/>
            <p:nvPr/>
          </p:nvGrpSpPr>
          <p:grpSpPr>
            <a:xfrm rot="10800000">
              <a:off x="7993920" y="4004136"/>
              <a:ext cx="1146230" cy="569552"/>
              <a:chOff x="7988066" y="1160675"/>
              <a:chExt cx="1155940" cy="574377"/>
            </a:xfrm>
          </p:grpSpPr>
          <p:sp>
            <p:nvSpPr>
              <p:cNvPr id="1968" name="Google Shape;1968;p30"/>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1" name="Google Shape;1971;p30"/>
            <p:cNvSpPr/>
            <p:nvPr/>
          </p:nvSpPr>
          <p:spPr>
            <a:xfrm rot="10800000">
              <a:off x="8662019" y="409528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rot="10800000">
              <a:off x="8092454" y="4094385"/>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 name="Google Shape;1973;p30"/>
          <p:cNvGrpSpPr/>
          <p:nvPr/>
        </p:nvGrpSpPr>
        <p:grpSpPr>
          <a:xfrm>
            <a:off x="8574407" y="1705433"/>
            <a:ext cx="569583" cy="569538"/>
            <a:chOff x="8570892" y="4573945"/>
            <a:chExt cx="569583" cy="569538"/>
          </a:xfrm>
        </p:grpSpPr>
        <p:sp>
          <p:nvSpPr>
            <p:cNvPr id="1974" name="Google Shape;1974;p30"/>
            <p:cNvSpPr/>
            <p:nvPr/>
          </p:nvSpPr>
          <p:spPr>
            <a:xfrm>
              <a:off x="8570892" y="457394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a:off x="8662040" y="466684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a:off x="8662040" y="466505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30"/>
          <p:cNvGrpSpPr/>
          <p:nvPr/>
        </p:nvGrpSpPr>
        <p:grpSpPr>
          <a:xfrm>
            <a:off x="6865929" y="4573864"/>
            <a:ext cx="1708565" cy="569552"/>
            <a:chOff x="6855254" y="4580764"/>
            <a:chExt cx="1708565" cy="569552"/>
          </a:xfrm>
        </p:grpSpPr>
        <p:grpSp>
          <p:nvGrpSpPr>
            <p:cNvPr id="1978" name="Google Shape;1978;p30"/>
            <p:cNvGrpSpPr/>
            <p:nvPr/>
          </p:nvGrpSpPr>
          <p:grpSpPr>
            <a:xfrm>
              <a:off x="6855254" y="4580764"/>
              <a:ext cx="1708565" cy="569552"/>
              <a:chOff x="7420953" y="575775"/>
              <a:chExt cx="1723039" cy="574377"/>
            </a:xfrm>
          </p:grpSpPr>
          <p:sp>
            <p:nvSpPr>
              <p:cNvPr id="1979" name="Google Shape;1979;p30"/>
              <p:cNvSpPr/>
              <p:nvPr/>
            </p:nvSpPr>
            <p:spPr>
              <a:xfrm>
                <a:off x="7420953" y="575775"/>
                <a:ext cx="1723039"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a:off x="7505685" y="668254"/>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a:off x="8100085" y="668254"/>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a:off x="8654397" y="668254"/>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3" name="Google Shape;1983;p30"/>
            <p:cNvSpPr/>
            <p:nvPr/>
          </p:nvSpPr>
          <p:spPr>
            <a:xfrm>
              <a:off x="6938901" y="467125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a:off x="7528284" y="467125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a:off x="8077918" y="467125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6" name="Google Shape;1986;p30"/>
          <p:cNvGrpSpPr/>
          <p:nvPr/>
        </p:nvGrpSpPr>
        <p:grpSpPr>
          <a:xfrm>
            <a:off x="7431600" y="1710076"/>
            <a:ext cx="569552" cy="1146230"/>
            <a:chOff x="8574450" y="1141376"/>
            <a:chExt cx="569552" cy="1146230"/>
          </a:xfrm>
        </p:grpSpPr>
        <p:grpSp>
          <p:nvGrpSpPr>
            <p:cNvPr id="1987" name="Google Shape;1987;p30"/>
            <p:cNvGrpSpPr/>
            <p:nvPr/>
          </p:nvGrpSpPr>
          <p:grpSpPr>
            <a:xfrm rot="-5400000">
              <a:off x="8286111" y="1429715"/>
              <a:ext cx="1146230" cy="569552"/>
              <a:chOff x="7988066" y="1160675"/>
              <a:chExt cx="1155940" cy="574377"/>
            </a:xfrm>
          </p:grpSpPr>
          <p:sp>
            <p:nvSpPr>
              <p:cNvPr id="1988" name="Google Shape;1988;p30"/>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30"/>
            <p:cNvSpPr/>
            <p:nvPr/>
          </p:nvSpPr>
          <p:spPr>
            <a:xfrm rot="-5400000">
              <a:off x="8665542" y="180944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rot="-5400000">
              <a:off x="8666446" y="123988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30"/>
          <p:cNvGrpSpPr/>
          <p:nvPr/>
        </p:nvGrpSpPr>
        <p:grpSpPr>
          <a:xfrm>
            <a:off x="7431600" y="2848201"/>
            <a:ext cx="569552" cy="1146230"/>
            <a:chOff x="8574450" y="1141376"/>
            <a:chExt cx="569552" cy="1146230"/>
          </a:xfrm>
        </p:grpSpPr>
        <p:grpSp>
          <p:nvGrpSpPr>
            <p:cNvPr id="1994" name="Google Shape;1994;p30"/>
            <p:cNvGrpSpPr/>
            <p:nvPr/>
          </p:nvGrpSpPr>
          <p:grpSpPr>
            <a:xfrm rot="-5400000">
              <a:off x="8286111" y="1429715"/>
              <a:ext cx="1146230" cy="569552"/>
              <a:chOff x="7988066" y="1160675"/>
              <a:chExt cx="1155940" cy="574377"/>
            </a:xfrm>
          </p:grpSpPr>
          <p:sp>
            <p:nvSpPr>
              <p:cNvPr id="1995" name="Google Shape;1995;p30"/>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8" name="Google Shape;1998;p30"/>
            <p:cNvSpPr/>
            <p:nvPr/>
          </p:nvSpPr>
          <p:spPr>
            <a:xfrm rot="-5400000">
              <a:off x="8665542" y="180944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0"/>
            <p:cNvSpPr/>
            <p:nvPr/>
          </p:nvSpPr>
          <p:spPr>
            <a:xfrm rot="-5400000">
              <a:off x="8666446" y="123988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30"/>
          <p:cNvGrpSpPr/>
          <p:nvPr/>
        </p:nvGrpSpPr>
        <p:grpSpPr>
          <a:xfrm>
            <a:off x="8001207" y="2851483"/>
            <a:ext cx="569583" cy="569538"/>
            <a:chOff x="8570892" y="4573945"/>
            <a:chExt cx="569583" cy="569538"/>
          </a:xfrm>
        </p:grpSpPr>
        <p:sp>
          <p:nvSpPr>
            <p:cNvPr id="2001" name="Google Shape;2001;p30"/>
            <p:cNvSpPr/>
            <p:nvPr/>
          </p:nvSpPr>
          <p:spPr>
            <a:xfrm>
              <a:off x="8570892" y="457394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8662040" y="466684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8662040" y="466505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4" name="Google Shape;2004;p30"/>
          <p:cNvGrpSpPr/>
          <p:nvPr/>
        </p:nvGrpSpPr>
        <p:grpSpPr>
          <a:xfrm>
            <a:off x="8570857" y="2851483"/>
            <a:ext cx="569583" cy="569538"/>
            <a:chOff x="8570892" y="4573945"/>
            <a:chExt cx="569583" cy="569538"/>
          </a:xfrm>
        </p:grpSpPr>
        <p:sp>
          <p:nvSpPr>
            <p:cNvPr id="2005" name="Google Shape;2005;p30"/>
            <p:cNvSpPr/>
            <p:nvPr/>
          </p:nvSpPr>
          <p:spPr>
            <a:xfrm>
              <a:off x="8570892" y="457394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8662040" y="466684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8662040" y="466505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81"/>
        <p:cNvGrpSpPr/>
        <p:nvPr/>
      </p:nvGrpSpPr>
      <p:grpSpPr>
        <a:xfrm>
          <a:off x="0" y="0"/>
          <a:ext cx="0" cy="0"/>
          <a:chOff x="0" y="0"/>
          <a:chExt cx="0" cy="0"/>
        </a:xfrm>
      </p:grpSpPr>
      <p:grpSp>
        <p:nvGrpSpPr>
          <p:cNvPr id="82" name="Google Shape;82;p3"/>
          <p:cNvGrpSpPr/>
          <p:nvPr/>
        </p:nvGrpSpPr>
        <p:grpSpPr>
          <a:xfrm>
            <a:off x="8574416" y="2279615"/>
            <a:ext cx="576715" cy="576715"/>
            <a:chOff x="8001437" y="3427510"/>
            <a:chExt cx="569538" cy="569538"/>
          </a:xfrm>
        </p:grpSpPr>
        <p:sp>
          <p:nvSpPr>
            <p:cNvPr id="83" name="Google Shape;83;p3"/>
            <p:cNvSpPr/>
            <p:nvPr/>
          </p:nvSpPr>
          <p:spPr>
            <a:xfrm>
              <a:off x="8001437" y="3427510"/>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092562" y="351950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92562" y="351772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6875770" y="571989"/>
            <a:ext cx="1708554" cy="569538"/>
            <a:chOff x="7432254" y="572039"/>
            <a:chExt cx="1708554" cy="569538"/>
          </a:xfrm>
        </p:grpSpPr>
        <p:sp>
          <p:nvSpPr>
            <p:cNvPr id="87" name="Google Shape;87;p3"/>
            <p:cNvSpPr/>
            <p:nvPr/>
          </p:nvSpPr>
          <p:spPr>
            <a:xfrm>
              <a:off x="7432254" y="572039"/>
              <a:ext cx="1708554"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523549"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8112956"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8662612"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523176"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8112559"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662193"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8578004" y="218"/>
            <a:ext cx="569552" cy="1146230"/>
            <a:chOff x="8574450" y="1141376"/>
            <a:chExt cx="569552" cy="1146230"/>
          </a:xfrm>
        </p:grpSpPr>
        <p:grpSp>
          <p:nvGrpSpPr>
            <p:cNvPr id="95" name="Google Shape;95;p3"/>
            <p:cNvGrpSpPr/>
            <p:nvPr/>
          </p:nvGrpSpPr>
          <p:grpSpPr>
            <a:xfrm rot="-5400000">
              <a:off x="8286111" y="1429715"/>
              <a:ext cx="1146230" cy="569552"/>
              <a:chOff x="7988066" y="1160675"/>
              <a:chExt cx="1155940" cy="574377"/>
            </a:xfrm>
          </p:grpSpPr>
          <p:sp>
            <p:nvSpPr>
              <p:cNvPr id="96" name="Google Shape;96;p3"/>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3"/>
            <p:cNvSpPr/>
            <p:nvPr/>
          </p:nvSpPr>
          <p:spPr>
            <a:xfrm rot="-5400000">
              <a:off x="8665542" y="180944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5400000">
              <a:off x="8666446" y="123988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3"/>
          <p:cNvGrpSpPr/>
          <p:nvPr/>
        </p:nvGrpSpPr>
        <p:grpSpPr>
          <a:xfrm>
            <a:off x="7432111" y="2521"/>
            <a:ext cx="1146230" cy="569552"/>
            <a:chOff x="5713048" y="30"/>
            <a:chExt cx="1146230" cy="569552"/>
          </a:xfrm>
        </p:grpSpPr>
        <p:grpSp>
          <p:nvGrpSpPr>
            <p:cNvPr id="102" name="Google Shape;102;p3"/>
            <p:cNvGrpSpPr/>
            <p:nvPr/>
          </p:nvGrpSpPr>
          <p:grpSpPr>
            <a:xfrm>
              <a:off x="5713048" y="30"/>
              <a:ext cx="1146230" cy="569552"/>
              <a:chOff x="7988066" y="1160675"/>
              <a:chExt cx="1155940" cy="574377"/>
            </a:xfrm>
          </p:grpSpPr>
          <p:sp>
            <p:nvSpPr>
              <p:cNvPr id="103" name="Google Shape;103;p3"/>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3"/>
            <p:cNvSpPr/>
            <p:nvPr/>
          </p:nvSpPr>
          <p:spPr>
            <a:xfrm>
              <a:off x="5807733" y="9176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6377298" y="9266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3"/>
          <p:cNvGrpSpPr/>
          <p:nvPr/>
        </p:nvGrpSpPr>
        <p:grpSpPr>
          <a:xfrm>
            <a:off x="6283897" y="2514"/>
            <a:ext cx="1146230" cy="569552"/>
            <a:chOff x="7993920" y="2288042"/>
            <a:chExt cx="1146230" cy="569552"/>
          </a:xfrm>
        </p:grpSpPr>
        <p:grpSp>
          <p:nvGrpSpPr>
            <p:cNvPr id="109" name="Google Shape;109;p3"/>
            <p:cNvGrpSpPr/>
            <p:nvPr/>
          </p:nvGrpSpPr>
          <p:grpSpPr>
            <a:xfrm rot="10800000">
              <a:off x="7993920" y="2288042"/>
              <a:ext cx="1146230" cy="569552"/>
              <a:chOff x="7988066" y="1160675"/>
              <a:chExt cx="1155940" cy="574377"/>
            </a:xfrm>
          </p:grpSpPr>
          <p:sp>
            <p:nvSpPr>
              <p:cNvPr id="110" name="Google Shape;110;p3"/>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3"/>
            <p:cNvSpPr/>
            <p:nvPr/>
          </p:nvSpPr>
          <p:spPr>
            <a:xfrm rot="10800000">
              <a:off x="8662019" y="2379195"/>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10800000">
              <a:off x="8092454" y="237829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3"/>
          <p:cNvGrpSpPr/>
          <p:nvPr/>
        </p:nvGrpSpPr>
        <p:grpSpPr>
          <a:xfrm>
            <a:off x="8011058" y="3995205"/>
            <a:ext cx="1146230" cy="569552"/>
            <a:chOff x="7993920" y="4004136"/>
            <a:chExt cx="1146230" cy="569552"/>
          </a:xfrm>
        </p:grpSpPr>
        <p:grpSp>
          <p:nvGrpSpPr>
            <p:cNvPr id="116" name="Google Shape;116;p3"/>
            <p:cNvGrpSpPr/>
            <p:nvPr/>
          </p:nvGrpSpPr>
          <p:grpSpPr>
            <a:xfrm rot="10800000">
              <a:off x="7993920" y="4004136"/>
              <a:ext cx="1146230" cy="569552"/>
              <a:chOff x="7988066" y="1160675"/>
              <a:chExt cx="1155940" cy="574377"/>
            </a:xfrm>
          </p:grpSpPr>
          <p:sp>
            <p:nvSpPr>
              <p:cNvPr id="117" name="Google Shape;117;p3"/>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3"/>
            <p:cNvSpPr/>
            <p:nvPr/>
          </p:nvSpPr>
          <p:spPr>
            <a:xfrm rot="10800000">
              <a:off x="8662019" y="409528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10800000">
              <a:off x="8092454" y="4094385"/>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3"/>
          <p:cNvGrpSpPr/>
          <p:nvPr/>
        </p:nvGrpSpPr>
        <p:grpSpPr>
          <a:xfrm>
            <a:off x="8011058" y="2856400"/>
            <a:ext cx="1132939" cy="569538"/>
            <a:chOff x="8011058" y="2856400"/>
            <a:chExt cx="1132939" cy="569538"/>
          </a:xfrm>
        </p:grpSpPr>
        <p:grpSp>
          <p:nvGrpSpPr>
            <p:cNvPr id="123" name="Google Shape;123;p3"/>
            <p:cNvGrpSpPr/>
            <p:nvPr/>
          </p:nvGrpSpPr>
          <p:grpSpPr>
            <a:xfrm>
              <a:off x="8011058" y="2856400"/>
              <a:ext cx="1132939" cy="569538"/>
              <a:chOff x="8570909" y="4573945"/>
              <a:chExt cx="1132939" cy="569538"/>
            </a:xfrm>
          </p:grpSpPr>
          <p:sp>
            <p:nvSpPr>
              <p:cNvPr id="124" name="Google Shape;124;p3"/>
              <p:cNvSpPr/>
              <p:nvPr/>
            </p:nvSpPr>
            <p:spPr>
              <a:xfrm>
                <a:off x="8570909" y="4573945"/>
                <a:ext cx="1132939"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662040" y="466684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8662040" y="466505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a:off x="8669121" y="2947513"/>
              <a:ext cx="387284" cy="389113"/>
              <a:chOff x="8662040" y="4665058"/>
              <a:chExt cx="387284" cy="389113"/>
            </a:xfrm>
          </p:grpSpPr>
          <p:sp>
            <p:nvSpPr>
              <p:cNvPr id="128" name="Google Shape;128;p3"/>
              <p:cNvSpPr/>
              <p:nvPr/>
            </p:nvSpPr>
            <p:spPr>
              <a:xfrm>
                <a:off x="8662040" y="466684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8662040" y="466505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0" name="Google Shape;130;p3"/>
          <p:cNvSpPr txBox="1">
            <a:spLocks noGrp="1"/>
          </p:cNvSpPr>
          <p:nvPr>
            <p:ph type="title" hasCustomPrompt="1"/>
          </p:nvPr>
        </p:nvSpPr>
        <p:spPr>
          <a:xfrm>
            <a:off x="1094275" y="1067300"/>
            <a:ext cx="1223400" cy="12234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2000"/>
              <a:buNone/>
              <a:defRPr sz="6000" b="1">
                <a:solidFill>
                  <a:schemeClr val="dk1"/>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31" name="Google Shape;131;p3"/>
          <p:cNvSpPr txBox="1">
            <a:spLocks noGrp="1"/>
          </p:cNvSpPr>
          <p:nvPr>
            <p:ph type="title" idx="2"/>
          </p:nvPr>
        </p:nvSpPr>
        <p:spPr>
          <a:xfrm>
            <a:off x="985928" y="2348522"/>
            <a:ext cx="4606800" cy="118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7000" b="1">
                <a:solidFill>
                  <a:schemeClr val="dk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32" name="Google Shape;132;p3"/>
          <p:cNvSpPr txBox="1">
            <a:spLocks noGrp="1"/>
          </p:cNvSpPr>
          <p:nvPr>
            <p:ph type="subTitle" idx="1"/>
          </p:nvPr>
        </p:nvSpPr>
        <p:spPr>
          <a:xfrm>
            <a:off x="1094275" y="3788650"/>
            <a:ext cx="4456200" cy="393300"/>
          </a:xfrm>
          <a:prstGeom prst="rect">
            <a:avLst/>
          </a:prstGeom>
          <a:solidFill>
            <a:schemeClr val="dk1"/>
          </a:solidFill>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3" name="Google Shape;133;p3"/>
          <p:cNvGrpSpPr/>
          <p:nvPr/>
        </p:nvGrpSpPr>
        <p:grpSpPr>
          <a:xfrm>
            <a:off x="8576948" y="1142995"/>
            <a:ext cx="570608" cy="570564"/>
            <a:chOff x="-27" y="1138389"/>
            <a:chExt cx="569583" cy="569538"/>
          </a:xfrm>
        </p:grpSpPr>
        <p:sp>
          <p:nvSpPr>
            <p:cNvPr id="134" name="Google Shape;134;p3"/>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3"/>
          <p:cNvGrpSpPr/>
          <p:nvPr/>
        </p:nvGrpSpPr>
        <p:grpSpPr>
          <a:xfrm>
            <a:off x="8010167" y="1142995"/>
            <a:ext cx="570608" cy="570564"/>
            <a:chOff x="-27" y="1138389"/>
            <a:chExt cx="569583" cy="569538"/>
          </a:xfrm>
        </p:grpSpPr>
        <p:sp>
          <p:nvSpPr>
            <p:cNvPr id="138" name="Google Shape;138;p3"/>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3"/>
          <p:cNvGrpSpPr/>
          <p:nvPr/>
        </p:nvGrpSpPr>
        <p:grpSpPr>
          <a:xfrm>
            <a:off x="7447905" y="1142995"/>
            <a:ext cx="570608" cy="570564"/>
            <a:chOff x="-27" y="1138389"/>
            <a:chExt cx="569583" cy="569538"/>
          </a:xfrm>
        </p:grpSpPr>
        <p:sp>
          <p:nvSpPr>
            <p:cNvPr id="142" name="Google Shape;142;p3"/>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a:off x="6879655" y="1142995"/>
            <a:ext cx="570608" cy="570564"/>
            <a:chOff x="-27" y="1138389"/>
            <a:chExt cx="569583" cy="569538"/>
          </a:xfrm>
        </p:grpSpPr>
        <p:sp>
          <p:nvSpPr>
            <p:cNvPr id="146" name="Google Shape;146;p3"/>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3"/>
          <p:cNvGrpSpPr/>
          <p:nvPr/>
        </p:nvGrpSpPr>
        <p:grpSpPr>
          <a:xfrm>
            <a:off x="8011050" y="3423282"/>
            <a:ext cx="1146257" cy="570564"/>
            <a:chOff x="8018511" y="3427300"/>
            <a:chExt cx="1146257" cy="570564"/>
          </a:xfrm>
        </p:grpSpPr>
        <p:grpSp>
          <p:nvGrpSpPr>
            <p:cNvPr id="150" name="Google Shape;150;p3"/>
            <p:cNvGrpSpPr/>
            <p:nvPr/>
          </p:nvGrpSpPr>
          <p:grpSpPr>
            <a:xfrm>
              <a:off x="8018511" y="3427300"/>
              <a:ext cx="1146257" cy="570564"/>
              <a:chOff x="-557461" y="1138399"/>
              <a:chExt cx="1144198" cy="569538"/>
            </a:xfrm>
          </p:grpSpPr>
          <p:sp>
            <p:nvSpPr>
              <p:cNvPr id="151" name="Google Shape;151;p3"/>
              <p:cNvSpPr/>
              <p:nvPr/>
            </p:nvSpPr>
            <p:spPr>
              <a:xfrm>
                <a:off x="-557461" y="1138399"/>
                <a:ext cx="1144198"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8101879" y="3518567"/>
              <a:ext cx="387981" cy="389814"/>
              <a:chOff x="91121" y="1229502"/>
              <a:chExt cx="387284" cy="389113"/>
            </a:xfrm>
          </p:grpSpPr>
          <p:sp>
            <p:nvSpPr>
              <p:cNvPr id="155" name="Google Shape;155;p3"/>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7" name="Google Shape;157;p3"/>
          <p:cNvGrpSpPr/>
          <p:nvPr/>
        </p:nvGrpSpPr>
        <p:grpSpPr>
          <a:xfrm>
            <a:off x="8011210" y="4561903"/>
            <a:ext cx="1154468" cy="581347"/>
            <a:chOff x="8014594" y="4570150"/>
            <a:chExt cx="1132942" cy="570564"/>
          </a:xfrm>
        </p:grpSpPr>
        <p:grpSp>
          <p:nvGrpSpPr>
            <p:cNvPr id="158" name="Google Shape;158;p3"/>
            <p:cNvGrpSpPr/>
            <p:nvPr/>
          </p:nvGrpSpPr>
          <p:grpSpPr>
            <a:xfrm>
              <a:off x="8014594" y="4570150"/>
              <a:ext cx="1132942" cy="570564"/>
              <a:chOff x="-561370" y="1138401"/>
              <a:chExt cx="1130907" cy="569538"/>
            </a:xfrm>
          </p:grpSpPr>
          <p:sp>
            <p:nvSpPr>
              <p:cNvPr id="159" name="Google Shape;159;p3"/>
              <p:cNvSpPr/>
              <p:nvPr/>
            </p:nvSpPr>
            <p:spPr>
              <a:xfrm>
                <a:off x="-561370" y="1138401"/>
                <a:ext cx="1130907"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101829" y="4661415"/>
              <a:ext cx="387981" cy="389814"/>
              <a:chOff x="91121" y="1229502"/>
              <a:chExt cx="387284" cy="389113"/>
            </a:xfrm>
          </p:grpSpPr>
          <p:sp>
            <p:nvSpPr>
              <p:cNvPr id="163" name="Google Shape;163;p3"/>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 name="Google Shape;165;p3"/>
          <p:cNvGrpSpPr/>
          <p:nvPr/>
        </p:nvGrpSpPr>
        <p:grpSpPr>
          <a:xfrm>
            <a:off x="8006110" y="1716251"/>
            <a:ext cx="569596" cy="1146206"/>
            <a:chOff x="8573012" y="2857922"/>
            <a:chExt cx="569596" cy="1146206"/>
          </a:xfrm>
        </p:grpSpPr>
        <p:grpSp>
          <p:nvGrpSpPr>
            <p:cNvPr id="166" name="Google Shape;166;p3"/>
            <p:cNvGrpSpPr/>
            <p:nvPr/>
          </p:nvGrpSpPr>
          <p:grpSpPr>
            <a:xfrm>
              <a:off x="8573012" y="2857922"/>
              <a:ext cx="569596" cy="1146206"/>
              <a:chOff x="8562409" y="2881022"/>
              <a:chExt cx="574422" cy="1155915"/>
            </a:xfrm>
          </p:grpSpPr>
          <p:sp>
            <p:nvSpPr>
              <p:cNvPr id="167" name="Google Shape;167;p3"/>
              <p:cNvSpPr/>
              <p:nvPr/>
            </p:nvSpPr>
            <p:spPr>
              <a:xfrm>
                <a:off x="8562409" y="2881022"/>
                <a:ext cx="574422" cy="1155915"/>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8654330" y="297471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8654330" y="2972916"/>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3"/>
            <p:cNvSpPr/>
            <p:nvPr/>
          </p:nvSpPr>
          <p:spPr>
            <a:xfrm>
              <a:off x="8664168" y="352108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8664168" y="351929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7441425" y="1715012"/>
            <a:ext cx="569552" cy="1711988"/>
            <a:chOff x="8574440" y="1141395"/>
            <a:chExt cx="569552" cy="1711988"/>
          </a:xfrm>
        </p:grpSpPr>
        <p:grpSp>
          <p:nvGrpSpPr>
            <p:cNvPr id="173" name="Google Shape;173;p3"/>
            <p:cNvGrpSpPr/>
            <p:nvPr/>
          </p:nvGrpSpPr>
          <p:grpSpPr>
            <a:xfrm rot="-5400000">
              <a:off x="8003222" y="1712612"/>
              <a:ext cx="1711988" cy="569552"/>
              <a:chOff x="7417496" y="1160666"/>
              <a:chExt cx="1726491" cy="574377"/>
            </a:xfrm>
          </p:grpSpPr>
          <p:sp>
            <p:nvSpPr>
              <p:cNvPr id="174" name="Google Shape;174;p3"/>
              <p:cNvSpPr/>
              <p:nvPr/>
            </p:nvSpPr>
            <p:spPr>
              <a:xfrm>
                <a:off x="7417496" y="1160666"/>
                <a:ext cx="1726491"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3"/>
            <p:cNvSpPr/>
            <p:nvPr/>
          </p:nvSpPr>
          <p:spPr>
            <a:xfrm rot="-5400000">
              <a:off x="8665542" y="180944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5400000">
              <a:off x="8666446" y="123988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3"/>
          <p:cNvGrpSpPr/>
          <p:nvPr/>
        </p:nvGrpSpPr>
        <p:grpSpPr>
          <a:xfrm>
            <a:off x="7533409" y="2956215"/>
            <a:ext cx="389173" cy="387634"/>
            <a:chOff x="8666424" y="1239555"/>
            <a:chExt cx="389173" cy="387634"/>
          </a:xfrm>
        </p:grpSpPr>
        <p:sp>
          <p:nvSpPr>
            <p:cNvPr id="180" name="Google Shape;180;p3"/>
            <p:cNvSpPr/>
            <p:nvPr/>
          </p:nvSpPr>
          <p:spPr>
            <a:xfrm rot="-5400000">
              <a:off x="8668281" y="1239533"/>
              <a:ext cx="387294" cy="387338"/>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rot="-5400000">
              <a:off x="8666446" y="123988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3"/>
          <p:cNvGrpSpPr/>
          <p:nvPr/>
        </p:nvGrpSpPr>
        <p:grpSpPr>
          <a:xfrm>
            <a:off x="8577973" y="1711086"/>
            <a:ext cx="569583" cy="569538"/>
            <a:chOff x="8570892" y="4573945"/>
            <a:chExt cx="569583" cy="569538"/>
          </a:xfrm>
        </p:grpSpPr>
        <p:sp>
          <p:nvSpPr>
            <p:cNvPr id="183" name="Google Shape;183;p3"/>
            <p:cNvSpPr/>
            <p:nvPr/>
          </p:nvSpPr>
          <p:spPr>
            <a:xfrm>
              <a:off x="8570892" y="457394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62040" y="466684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662040" y="466505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1"/>
        <p:cNvGrpSpPr/>
        <p:nvPr/>
      </p:nvGrpSpPr>
      <p:grpSpPr>
        <a:xfrm>
          <a:off x="0" y="0"/>
          <a:ext cx="0" cy="0"/>
          <a:chOff x="0" y="0"/>
          <a:chExt cx="0" cy="0"/>
        </a:xfrm>
      </p:grpSpPr>
      <p:grpSp>
        <p:nvGrpSpPr>
          <p:cNvPr id="312" name="Google Shape;312;p6"/>
          <p:cNvGrpSpPr/>
          <p:nvPr/>
        </p:nvGrpSpPr>
        <p:grpSpPr>
          <a:xfrm>
            <a:off x="8573475" y="-10"/>
            <a:ext cx="570608" cy="570564"/>
            <a:chOff x="-27" y="1138389"/>
            <a:chExt cx="569583" cy="569538"/>
          </a:xfrm>
        </p:grpSpPr>
        <p:sp>
          <p:nvSpPr>
            <p:cNvPr id="313" name="Google Shape;313;p6"/>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6"/>
          <p:cNvGrpSpPr/>
          <p:nvPr/>
        </p:nvGrpSpPr>
        <p:grpSpPr>
          <a:xfrm>
            <a:off x="8573713" y="561015"/>
            <a:ext cx="570608" cy="570564"/>
            <a:chOff x="-27" y="1138389"/>
            <a:chExt cx="569583" cy="569538"/>
          </a:xfrm>
        </p:grpSpPr>
        <p:sp>
          <p:nvSpPr>
            <p:cNvPr id="317" name="Google Shape;317;p6"/>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6"/>
          <p:cNvGrpSpPr/>
          <p:nvPr/>
        </p:nvGrpSpPr>
        <p:grpSpPr>
          <a:xfrm>
            <a:off x="8573467" y="1131565"/>
            <a:ext cx="570622" cy="570577"/>
            <a:chOff x="2267190" y="4563049"/>
            <a:chExt cx="569596" cy="569552"/>
          </a:xfrm>
        </p:grpSpPr>
        <p:grpSp>
          <p:nvGrpSpPr>
            <p:cNvPr id="321" name="Google Shape;321;p6"/>
            <p:cNvGrpSpPr/>
            <p:nvPr/>
          </p:nvGrpSpPr>
          <p:grpSpPr>
            <a:xfrm>
              <a:off x="2267190" y="4563049"/>
              <a:ext cx="569596" cy="569552"/>
              <a:chOff x="2286509" y="4601703"/>
              <a:chExt cx="574422" cy="574377"/>
            </a:xfrm>
          </p:grpSpPr>
          <p:sp>
            <p:nvSpPr>
              <p:cNvPr id="322" name="Google Shape;322;p6"/>
              <p:cNvSpPr/>
              <p:nvPr/>
            </p:nvSpPr>
            <p:spPr>
              <a:xfrm>
                <a:off x="2286509" y="4601703"/>
                <a:ext cx="574422"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2378433" y="4695391"/>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6"/>
            <p:cNvSpPr/>
            <p:nvPr/>
          </p:nvSpPr>
          <p:spPr>
            <a:xfrm>
              <a:off x="2358246" y="465398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6"/>
          <p:cNvGrpSpPr/>
          <p:nvPr/>
        </p:nvGrpSpPr>
        <p:grpSpPr>
          <a:xfrm>
            <a:off x="-29" y="4576412"/>
            <a:ext cx="2253720" cy="570564"/>
            <a:chOff x="-29" y="4568375"/>
            <a:chExt cx="2253720" cy="570564"/>
          </a:xfrm>
        </p:grpSpPr>
        <p:grpSp>
          <p:nvGrpSpPr>
            <p:cNvPr id="326" name="Google Shape;326;p6"/>
            <p:cNvGrpSpPr/>
            <p:nvPr/>
          </p:nvGrpSpPr>
          <p:grpSpPr>
            <a:xfrm>
              <a:off x="-29" y="4568375"/>
              <a:ext cx="2253720" cy="570564"/>
              <a:chOff x="-19" y="2279048"/>
              <a:chExt cx="2249670" cy="569538"/>
            </a:xfrm>
          </p:grpSpPr>
          <p:sp>
            <p:nvSpPr>
              <p:cNvPr id="327" name="Google Shape;327;p6"/>
              <p:cNvSpPr/>
              <p:nvPr/>
            </p:nvSpPr>
            <p:spPr>
              <a:xfrm>
                <a:off x="-19" y="2279048"/>
                <a:ext cx="2249670"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6"/>
            <p:cNvGrpSpPr/>
            <p:nvPr/>
          </p:nvGrpSpPr>
          <p:grpSpPr>
            <a:xfrm>
              <a:off x="652349" y="4658737"/>
              <a:ext cx="387981" cy="389814"/>
              <a:chOff x="91146" y="2369247"/>
              <a:chExt cx="387284" cy="389113"/>
            </a:xfrm>
          </p:grpSpPr>
          <p:sp>
            <p:nvSpPr>
              <p:cNvPr id="331" name="Google Shape;331;p6"/>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6"/>
            <p:cNvGrpSpPr/>
            <p:nvPr/>
          </p:nvGrpSpPr>
          <p:grpSpPr>
            <a:xfrm>
              <a:off x="1213399" y="4658737"/>
              <a:ext cx="387981" cy="389814"/>
              <a:chOff x="91146" y="2369247"/>
              <a:chExt cx="387284" cy="389113"/>
            </a:xfrm>
          </p:grpSpPr>
          <p:sp>
            <p:nvSpPr>
              <p:cNvPr id="334" name="Google Shape;334;p6"/>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6"/>
            <p:cNvGrpSpPr/>
            <p:nvPr/>
          </p:nvGrpSpPr>
          <p:grpSpPr>
            <a:xfrm>
              <a:off x="1774449" y="4658737"/>
              <a:ext cx="387981" cy="389814"/>
              <a:chOff x="91146" y="2369247"/>
              <a:chExt cx="387284" cy="389113"/>
            </a:xfrm>
          </p:grpSpPr>
          <p:sp>
            <p:nvSpPr>
              <p:cNvPr id="337" name="Google Shape;337;p6"/>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9" name="Google Shape;339;p6"/>
          <p:cNvGrpSpPr/>
          <p:nvPr/>
        </p:nvGrpSpPr>
        <p:grpSpPr>
          <a:xfrm>
            <a:off x="-12" y="4005852"/>
            <a:ext cx="570608" cy="570564"/>
            <a:chOff x="-27" y="1138389"/>
            <a:chExt cx="569583" cy="569538"/>
          </a:xfrm>
        </p:grpSpPr>
        <p:sp>
          <p:nvSpPr>
            <p:cNvPr id="340" name="Google Shape;340;p6"/>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6"/>
          <p:cNvGrpSpPr/>
          <p:nvPr/>
        </p:nvGrpSpPr>
        <p:grpSpPr>
          <a:xfrm>
            <a:off x="8573725" y="4568351"/>
            <a:ext cx="570608" cy="570564"/>
            <a:chOff x="-3627" y="1708598"/>
            <a:chExt cx="569583" cy="569538"/>
          </a:xfrm>
        </p:grpSpPr>
        <p:sp>
          <p:nvSpPr>
            <p:cNvPr id="343" name="Google Shape;343;p6"/>
            <p:cNvSpPr/>
            <p:nvPr/>
          </p:nvSpPr>
          <p:spPr>
            <a:xfrm>
              <a:off x="-3627" y="1708598"/>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87521" y="180149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87521" y="179971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6"/>
          <p:cNvGrpSpPr/>
          <p:nvPr/>
        </p:nvGrpSpPr>
        <p:grpSpPr>
          <a:xfrm>
            <a:off x="8024275" y="4568351"/>
            <a:ext cx="570608" cy="570564"/>
            <a:chOff x="-3627" y="1708598"/>
            <a:chExt cx="569583" cy="569538"/>
          </a:xfrm>
        </p:grpSpPr>
        <p:sp>
          <p:nvSpPr>
            <p:cNvPr id="347" name="Google Shape;347;p6"/>
            <p:cNvSpPr/>
            <p:nvPr/>
          </p:nvSpPr>
          <p:spPr>
            <a:xfrm>
              <a:off x="-3627" y="1708598"/>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87521" y="180149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87521" y="179971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6"/>
          <p:cNvGrpSpPr/>
          <p:nvPr/>
        </p:nvGrpSpPr>
        <p:grpSpPr>
          <a:xfrm>
            <a:off x="-87" y="-10"/>
            <a:ext cx="570608" cy="570564"/>
            <a:chOff x="-27" y="1138389"/>
            <a:chExt cx="569583" cy="569538"/>
          </a:xfrm>
        </p:grpSpPr>
        <p:sp>
          <p:nvSpPr>
            <p:cNvPr id="351" name="Google Shape;351;p6"/>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 name="Google Shape;354;p6"/>
          <p:cNvSpPr txBox="1">
            <a:spLocks noGrp="1"/>
          </p:cNvSpPr>
          <p:nvPr>
            <p:ph type="title"/>
          </p:nvPr>
        </p:nvSpPr>
        <p:spPr>
          <a:xfrm>
            <a:off x="713250" y="539500"/>
            <a:ext cx="7717500" cy="574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3600"/>
              <a:buFont typeface="Caveat"/>
              <a:buNone/>
              <a:defRPr sz="3600" b="1"/>
            </a:lvl1pPr>
            <a:lvl2pPr lvl="1"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2pPr>
            <a:lvl3pPr lvl="2"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3pPr>
            <a:lvl4pPr lvl="3"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4pPr>
            <a:lvl5pPr lvl="4"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5pPr>
            <a:lvl6pPr lvl="5"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6pPr>
            <a:lvl7pPr lvl="6"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7pPr>
            <a:lvl8pPr lvl="7"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8pPr>
            <a:lvl9pPr lvl="8" rtl="0">
              <a:spcBef>
                <a:spcPts val="0"/>
              </a:spcBef>
              <a:spcAft>
                <a:spcPts val="0"/>
              </a:spcAft>
              <a:buClr>
                <a:schemeClr val="lt2"/>
              </a:buClr>
              <a:buSzPts val="3000"/>
              <a:buFont typeface="Josefin Slab"/>
              <a:buNone/>
              <a:defRPr sz="3000">
                <a:solidFill>
                  <a:schemeClr val="lt2"/>
                </a:solidFill>
                <a:latin typeface="Josefin Slab"/>
                <a:ea typeface="Josefin Slab"/>
                <a:cs typeface="Josefin Slab"/>
                <a:sym typeface="Josefin Slab"/>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5"/>
        <p:cNvGrpSpPr/>
        <p:nvPr/>
      </p:nvGrpSpPr>
      <p:grpSpPr>
        <a:xfrm>
          <a:off x="0" y="0"/>
          <a:ext cx="0" cy="0"/>
          <a:chOff x="0" y="0"/>
          <a:chExt cx="0" cy="0"/>
        </a:xfrm>
      </p:grpSpPr>
      <p:grpSp>
        <p:nvGrpSpPr>
          <p:cNvPr id="356" name="Google Shape;356;p7"/>
          <p:cNvGrpSpPr/>
          <p:nvPr/>
        </p:nvGrpSpPr>
        <p:grpSpPr>
          <a:xfrm>
            <a:off x="8574025" y="3430322"/>
            <a:ext cx="570608" cy="1138057"/>
            <a:chOff x="-27" y="1138384"/>
            <a:chExt cx="569583" cy="1136012"/>
          </a:xfrm>
        </p:grpSpPr>
        <p:sp>
          <p:nvSpPr>
            <p:cNvPr id="357" name="Google Shape;357;p7"/>
            <p:cNvSpPr/>
            <p:nvPr/>
          </p:nvSpPr>
          <p:spPr>
            <a:xfrm>
              <a:off x="-27" y="1138384"/>
              <a:ext cx="569583" cy="1136012"/>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7"/>
          <p:cNvGrpSpPr/>
          <p:nvPr/>
        </p:nvGrpSpPr>
        <p:grpSpPr>
          <a:xfrm>
            <a:off x="8574049" y="-9"/>
            <a:ext cx="570564" cy="570564"/>
            <a:chOff x="1701259" y="4559851"/>
            <a:chExt cx="569538" cy="569538"/>
          </a:xfrm>
        </p:grpSpPr>
        <p:sp>
          <p:nvSpPr>
            <p:cNvPr id="361" name="Google Shape;361;p7"/>
            <p:cNvSpPr/>
            <p:nvPr/>
          </p:nvSpPr>
          <p:spPr>
            <a:xfrm>
              <a:off x="1701259" y="4559851"/>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1792385" y="465184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1792385" y="465006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7"/>
          <p:cNvGrpSpPr/>
          <p:nvPr/>
        </p:nvGrpSpPr>
        <p:grpSpPr>
          <a:xfrm>
            <a:off x="8014749" y="-9"/>
            <a:ext cx="570564" cy="570564"/>
            <a:chOff x="1701259" y="4559851"/>
            <a:chExt cx="569538" cy="569538"/>
          </a:xfrm>
        </p:grpSpPr>
        <p:sp>
          <p:nvSpPr>
            <p:cNvPr id="365" name="Google Shape;365;p7"/>
            <p:cNvSpPr/>
            <p:nvPr/>
          </p:nvSpPr>
          <p:spPr>
            <a:xfrm>
              <a:off x="1701259" y="4559851"/>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1792385" y="465184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1792385" y="465006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7"/>
          <p:cNvGrpSpPr/>
          <p:nvPr/>
        </p:nvGrpSpPr>
        <p:grpSpPr>
          <a:xfrm>
            <a:off x="7449167" y="-10"/>
            <a:ext cx="570622" cy="570577"/>
            <a:chOff x="2267190" y="4563049"/>
            <a:chExt cx="569596" cy="569552"/>
          </a:xfrm>
        </p:grpSpPr>
        <p:grpSp>
          <p:nvGrpSpPr>
            <p:cNvPr id="369" name="Google Shape;369;p7"/>
            <p:cNvGrpSpPr/>
            <p:nvPr/>
          </p:nvGrpSpPr>
          <p:grpSpPr>
            <a:xfrm>
              <a:off x="2267190" y="4563049"/>
              <a:ext cx="569596" cy="569552"/>
              <a:chOff x="2286509" y="4601703"/>
              <a:chExt cx="574422" cy="574377"/>
            </a:xfrm>
          </p:grpSpPr>
          <p:sp>
            <p:nvSpPr>
              <p:cNvPr id="370" name="Google Shape;370;p7"/>
              <p:cNvSpPr/>
              <p:nvPr/>
            </p:nvSpPr>
            <p:spPr>
              <a:xfrm>
                <a:off x="2286509" y="4601703"/>
                <a:ext cx="574422"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2378433" y="4695391"/>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7"/>
            <p:cNvSpPr/>
            <p:nvPr/>
          </p:nvSpPr>
          <p:spPr>
            <a:xfrm>
              <a:off x="2358246" y="465398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7"/>
          <p:cNvGrpSpPr/>
          <p:nvPr/>
        </p:nvGrpSpPr>
        <p:grpSpPr>
          <a:xfrm>
            <a:off x="6883092" y="-10"/>
            <a:ext cx="570622" cy="570577"/>
            <a:chOff x="2267190" y="4563049"/>
            <a:chExt cx="569596" cy="569552"/>
          </a:xfrm>
        </p:grpSpPr>
        <p:grpSp>
          <p:nvGrpSpPr>
            <p:cNvPr id="374" name="Google Shape;374;p7"/>
            <p:cNvGrpSpPr/>
            <p:nvPr/>
          </p:nvGrpSpPr>
          <p:grpSpPr>
            <a:xfrm>
              <a:off x="2267190" y="4563049"/>
              <a:ext cx="569596" cy="569552"/>
              <a:chOff x="2286509" y="4601703"/>
              <a:chExt cx="574422" cy="574377"/>
            </a:xfrm>
          </p:grpSpPr>
          <p:sp>
            <p:nvSpPr>
              <p:cNvPr id="375" name="Google Shape;375;p7"/>
              <p:cNvSpPr/>
              <p:nvPr/>
            </p:nvSpPr>
            <p:spPr>
              <a:xfrm>
                <a:off x="2286509" y="4601703"/>
                <a:ext cx="574422"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2378433" y="4695391"/>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7"/>
            <p:cNvSpPr/>
            <p:nvPr/>
          </p:nvSpPr>
          <p:spPr>
            <a:xfrm>
              <a:off x="2358246" y="465398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7"/>
          <p:cNvGrpSpPr/>
          <p:nvPr/>
        </p:nvGrpSpPr>
        <p:grpSpPr>
          <a:xfrm>
            <a:off x="-283" y="4000890"/>
            <a:ext cx="570622" cy="570577"/>
            <a:chOff x="2267190" y="4563049"/>
            <a:chExt cx="569596" cy="569552"/>
          </a:xfrm>
        </p:grpSpPr>
        <p:grpSp>
          <p:nvGrpSpPr>
            <p:cNvPr id="379" name="Google Shape;379;p7"/>
            <p:cNvGrpSpPr/>
            <p:nvPr/>
          </p:nvGrpSpPr>
          <p:grpSpPr>
            <a:xfrm>
              <a:off x="2267190" y="4563049"/>
              <a:ext cx="569596" cy="569552"/>
              <a:chOff x="2286509" y="4601703"/>
              <a:chExt cx="574422" cy="574377"/>
            </a:xfrm>
          </p:grpSpPr>
          <p:sp>
            <p:nvSpPr>
              <p:cNvPr id="380" name="Google Shape;380;p7"/>
              <p:cNvSpPr/>
              <p:nvPr/>
            </p:nvSpPr>
            <p:spPr>
              <a:xfrm>
                <a:off x="2286509" y="4601703"/>
                <a:ext cx="574422"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2378433" y="4695391"/>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 name="Google Shape;382;p7"/>
            <p:cNvSpPr/>
            <p:nvPr/>
          </p:nvSpPr>
          <p:spPr>
            <a:xfrm>
              <a:off x="2358246" y="465398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7"/>
          <p:cNvGrpSpPr/>
          <p:nvPr/>
        </p:nvGrpSpPr>
        <p:grpSpPr>
          <a:xfrm>
            <a:off x="1600" y="-10"/>
            <a:ext cx="570608" cy="570564"/>
            <a:chOff x="-27" y="1138389"/>
            <a:chExt cx="569583" cy="569538"/>
          </a:xfrm>
        </p:grpSpPr>
        <p:sp>
          <p:nvSpPr>
            <p:cNvPr id="384" name="Google Shape;384;p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7"/>
          <p:cNvGrpSpPr/>
          <p:nvPr/>
        </p:nvGrpSpPr>
        <p:grpSpPr>
          <a:xfrm>
            <a:off x="566788" y="-10"/>
            <a:ext cx="570608" cy="570564"/>
            <a:chOff x="-27" y="1138389"/>
            <a:chExt cx="569583" cy="569538"/>
          </a:xfrm>
        </p:grpSpPr>
        <p:sp>
          <p:nvSpPr>
            <p:cNvPr id="388" name="Google Shape;388;p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7"/>
          <p:cNvGrpSpPr/>
          <p:nvPr/>
        </p:nvGrpSpPr>
        <p:grpSpPr>
          <a:xfrm>
            <a:off x="1600" y="4568363"/>
            <a:ext cx="570608" cy="570564"/>
            <a:chOff x="-3627" y="1708598"/>
            <a:chExt cx="569583" cy="569538"/>
          </a:xfrm>
        </p:grpSpPr>
        <p:sp>
          <p:nvSpPr>
            <p:cNvPr id="392" name="Google Shape;392;p7"/>
            <p:cNvSpPr/>
            <p:nvPr/>
          </p:nvSpPr>
          <p:spPr>
            <a:xfrm>
              <a:off x="-3627" y="1708598"/>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87521" y="180149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87521" y="179971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7"/>
          <p:cNvGrpSpPr/>
          <p:nvPr/>
        </p:nvGrpSpPr>
        <p:grpSpPr>
          <a:xfrm>
            <a:off x="566800" y="4568363"/>
            <a:ext cx="570608" cy="570564"/>
            <a:chOff x="-3627" y="1708598"/>
            <a:chExt cx="569583" cy="569538"/>
          </a:xfrm>
        </p:grpSpPr>
        <p:sp>
          <p:nvSpPr>
            <p:cNvPr id="396" name="Google Shape;396;p7"/>
            <p:cNvSpPr/>
            <p:nvPr/>
          </p:nvSpPr>
          <p:spPr>
            <a:xfrm>
              <a:off x="-3627" y="1708598"/>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87521" y="180149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87521" y="179971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7"/>
          <p:cNvGrpSpPr/>
          <p:nvPr/>
        </p:nvGrpSpPr>
        <p:grpSpPr>
          <a:xfrm>
            <a:off x="1129250" y="4568363"/>
            <a:ext cx="570608" cy="570564"/>
            <a:chOff x="-3627" y="1708598"/>
            <a:chExt cx="569583" cy="569538"/>
          </a:xfrm>
        </p:grpSpPr>
        <p:sp>
          <p:nvSpPr>
            <p:cNvPr id="400" name="Google Shape;400;p7"/>
            <p:cNvSpPr/>
            <p:nvPr/>
          </p:nvSpPr>
          <p:spPr>
            <a:xfrm>
              <a:off x="-3627" y="1708598"/>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87521" y="180149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87521" y="179971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7"/>
          <p:cNvGrpSpPr/>
          <p:nvPr/>
        </p:nvGrpSpPr>
        <p:grpSpPr>
          <a:xfrm>
            <a:off x="8574013" y="4568365"/>
            <a:ext cx="570608" cy="570564"/>
            <a:chOff x="-27" y="1138389"/>
            <a:chExt cx="569583" cy="569538"/>
          </a:xfrm>
        </p:grpSpPr>
        <p:sp>
          <p:nvSpPr>
            <p:cNvPr id="404" name="Google Shape;404;p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7"/>
          <p:cNvGrpSpPr/>
          <p:nvPr/>
        </p:nvGrpSpPr>
        <p:grpSpPr>
          <a:xfrm>
            <a:off x="8665337" y="4092180"/>
            <a:ext cx="387981" cy="389814"/>
            <a:chOff x="91121" y="1229502"/>
            <a:chExt cx="387284" cy="389113"/>
          </a:xfrm>
        </p:grpSpPr>
        <p:sp>
          <p:nvSpPr>
            <p:cNvPr id="408" name="Google Shape;408;p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 name="Google Shape;410;p7"/>
          <p:cNvSpPr txBox="1">
            <a:spLocks noGrp="1"/>
          </p:cNvSpPr>
          <p:nvPr>
            <p:ph type="subTitle" idx="1"/>
          </p:nvPr>
        </p:nvSpPr>
        <p:spPr>
          <a:xfrm>
            <a:off x="713225" y="1719350"/>
            <a:ext cx="4232400" cy="216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400"/>
              <a:buFont typeface="Advent Pro"/>
              <a:buChar char="●"/>
              <a:defRPr sz="1400"/>
            </a:lvl1pPr>
            <a:lvl2pPr lvl="1" rtl="0">
              <a:spcBef>
                <a:spcPts val="0"/>
              </a:spcBef>
              <a:spcAft>
                <a:spcPts val="0"/>
              </a:spcAft>
              <a:buClr>
                <a:srgbClr val="595959"/>
              </a:buClr>
              <a:buSzPts val="1400"/>
              <a:buFont typeface="Anaheim"/>
              <a:buChar char="○"/>
              <a:defRPr/>
            </a:lvl2pPr>
            <a:lvl3pPr lvl="2" rtl="0">
              <a:spcBef>
                <a:spcPts val="0"/>
              </a:spcBef>
              <a:spcAft>
                <a:spcPts val="0"/>
              </a:spcAft>
              <a:buClr>
                <a:srgbClr val="595959"/>
              </a:buClr>
              <a:buSzPts val="1400"/>
              <a:buFont typeface="Anaheim"/>
              <a:buChar char="■"/>
              <a:defRPr/>
            </a:lvl3pPr>
            <a:lvl4pPr lvl="3" rtl="0">
              <a:spcBef>
                <a:spcPts val="0"/>
              </a:spcBef>
              <a:spcAft>
                <a:spcPts val="0"/>
              </a:spcAft>
              <a:buClr>
                <a:srgbClr val="595959"/>
              </a:buClr>
              <a:buSzPts val="1400"/>
              <a:buFont typeface="Anaheim"/>
              <a:buChar char="●"/>
              <a:defRPr/>
            </a:lvl4pPr>
            <a:lvl5pPr lvl="4" rtl="0">
              <a:spcBef>
                <a:spcPts val="0"/>
              </a:spcBef>
              <a:spcAft>
                <a:spcPts val="0"/>
              </a:spcAft>
              <a:buClr>
                <a:srgbClr val="595959"/>
              </a:buClr>
              <a:buSzPts val="1400"/>
              <a:buFont typeface="Anaheim"/>
              <a:buChar char="○"/>
              <a:defRPr/>
            </a:lvl5pPr>
            <a:lvl6pPr lvl="5" rtl="0">
              <a:spcBef>
                <a:spcPts val="0"/>
              </a:spcBef>
              <a:spcAft>
                <a:spcPts val="0"/>
              </a:spcAft>
              <a:buClr>
                <a:srgbClr val="595959"/>
              </a:buClr>
              <a:buSzPts val="1400"/>
              <a:buFont typeface="Anaheim"/>
              <a:buChar char="■"/>
              <a:defRPr/>
            </a:lvl6pPr>
            <a:lvl7pPr lvl="6" rtl="0">
              <a:spcBef>
                <a:spcPts val="0"/>
              </a:spcBef>
              <a:spcAft>
                <a:spcPts val="0"/>
              </a:spcAft>
              <a:buClr>
                <a:srgbClr val="595959"/>
              </a:buClr>
              <a:buSzPts val="1400"/>
              <a:buFont typeface="Anaheim"/>
              <a:buChar char="●"/>
              <a:defRPr/>
            </a:lvl7pPr>
            <a:lvl8pPr lvl="7" rtl="0">
              <a:spcBef>
                <a:spcPts val="0"/>
              </a:spcBef>
              <a:spcAft>
                <a:spcPts val="0"/>
              </a:spcAft>
              <a:buClr>
                <a:srgbClr val="595959"/>
              </a:buClr>
              <a:buSzPts val="1400"/>
              <a:buFont typeface="Anaheim"/>
              <a:buChar char="○"/>
              <a:defRPr/>
            </a:lvl8pPr>
            <a:lvl9pPr lvl="8" rtl="0">
              <a:spcBef>
                <a:spcPts val="0"/>
              </a:spcBef>
              <a:spcAft>
                <a:spcPts val="0"/>
              </a:spcAft>
              <a:buClr>
                <a:srgbClr val="595959"/>
              </a:buClr>
              <a:buSzPts val="1400"/>
              <a:buFont typeface="Anaheim"/>
              <a:buChar char="■"/>
              <a:defRPr/>
            </a:lvl9pPr>
          </a:lstStyle>
          <a:p>
            <a:endParaRPr/>
          </a:p>
        </p:txBody>
      </p:sp>
      <p:sp>
        <p:nvSpPr>
          <p:cNvPr id="411" name="Google Shape;411;p7"/>
          <p:cNvSpPr txBox="1">
            <a:spLocks noGrp="1"/>
          </p:cNvSpPr>
          <p:nvPr>
            <p:ph type="title"/>
          </p:nvPr>
        </p:nvSpPr>
        <p:spPr>
          <a:xfrm>
            <a:off x="713225" y="1163450"/>
            <a:ext cx="4232400" cy="555900"/>
          </a:xfrm>
          <a:prstGeom prst="rect">
            <a:avLst/>
          </a:prstGeom>
          <a:noFill/>
        </p:spPr>
        <p:txBody>
          <a:bodyPr spcFirstLastPara="1" wrap="square" lIns="91425" tIns="91425" rIns="91425" bIns="91425" anchor="ctr" anchorCtr="0">
            <a:noAutofit/>
          </a:bodyPr>
          <a:lstStyle>
            <a:lvl1pPr lvl="0" algn="l" rtl="0">
              <a:lnSpc>
                <a:spcPct val="75000"/>
              </a:lnSpc>
              <a:spcBef>
                <a:spcPts val="0"/>
              </a:spcBef>
              <a:spcAft>
                <a:spcPts val="0"/>
              </a:spcAft>
              <a:buSzPts val="3600"/>
              <a:buFont typeface="Caveat"/>
              <a:buNone/>
              <a:defRPr sz="3000" b="1"/>
            </a:lvl1pPr>
            <a:lvl2pPr lvl="1" rtl="0">
              <a:spcBef>
                <a:spcPts val="0"/>
              </a:spcBef>
              <a:spcAft>
                <a:spcPts val="0"/>
              </a:spcAft>
              <a:buSzPts val="3000"/>
              <a:buFont typeface="Josefin Slab"/>
              <a:buNone/>
              <a:defRPr sz="3000">
                <a:latin typeface="Josefin Slab"/>
                <a:ea typeface="Josefin Slab"/>
                <a:cs typeface="Josefin Slab"/>
                <a:sym typeface="Josefin Slab"/>
              </a:defRPr>
            </a:lvl2pPr>
            <a:lvl3pPr lvl="2" rtl="0">
              <a:spcBef>
                <a:spcPts val="0"/>
              </a:spcBef>
              <a:spcAft>
                <a:spcPts val="0"/>
              </a:spcAft>
              <a:buSzPts val="3000"/>
              <a:buFont typeface="Josefin Slab"/>
              <a:buNone/>
              <a:defRPr sz="3000">
                <a:latin typeface="Josefin Slab"/>
                <a:ea typeface="Josefin Slab"/>
                <a:cs typeface="Josefin Slab"/>
                <a:sym typeface="Josefin Slab"/>
              </a:defRPr>
            </a:lvl3pPr>
            <a:lvl4pPr lvl="3" rtl="0">
              <a:spcBef>
                <a:spcPts val="0"/>
              </a:spcBef>
              <a:spcAft>
                <a:spcPts val="0"/>
              </a:spcAft>
              <a:buSzPts val="3000"/>
              <a:buFont typeface="Josefin Slab"/>
              <a:buNone/>
              <a:defRPr sz="3000">
                <a:latin typeface="Josefin Slab"/>
                <a:ea typeface="Josefin Slab"/>
                <a:cs typeface="Josefin Slab"/>
                <a:sym typeface="Josefin Slab"/>
              </a:defRPr>
            </a:lvl4pPr>
            <a:lvl5pPr lvl="4" rtl="0">
              <a:spcBef>
                <a:spcPts val="0"/>
              </a:spcBef>
              <a:spcAft>
                <a:spcPts val="0"/>
              </a:spcAft>
              <a:buSzPts val="3000"/>
              <a:buFont typeface="Josefin Slab"/>
              <a:buNone/>
              <a:defRPr sz="3000">
                <a:latin typeface="Josefin Slab"/>
                <a:ea typeface="Josefin Slab"/>
                <a:cs typeface="Josefin Slab"/>
                <a:sym typeface="Josefin Slab"/>
              </a:defRPr>
            </a:lvl5pPr>
            <a:lvl6pPr lvl="5" rtl="0">
              <a:spcBef>
                <a:spcPts val="0"/>
              </a:spcBef>
              <a:spcAft>
                <a:spcPts val="0"/>
              </a:spcAft>
              <a:buSzPts val="3000"/>
              <a:buFont typeface="Josefin Slab"/>
              <a:buNone/>
              <a:defRPr sz="3000">
                <a:latin typeface="Josefin Slab"/>
                <a:ea typeface="Josefin Slab"/>
                <a:cs typeface="Josefin Slab"/>
                <a:sym typeface="Josefin Slab"/>
              </a:defRPr>
            </a:lvl6pPr>
            <a:lvl7pPr lvl="6" rtl="0">
              <a:spcBef>
                <a:spcPts val="0"/>
              </a:spcBef>
              <a:spcAft>
                <a:spcPts val="0"/>
              </a:spcAft>
              <a:buSzPts val="3000"/>
              <a:buFont typeface="Josefin Slab"/>
              <a:buNone/>
              <a:defRPr sz="3000">
                <a:latin typeface="Josefin Slab"/>
                <a:ea typeface="Josefin Slab"/>
                <a:cs typeface="Josefin Slab"/>
                <a:sym typeface="Josefin Slab"/>
              </a:defRPr>
            </a:lvl7pPr>
            <a:lvl8pPr lvl="7" rtl="0">
              <a:spcBef>
                <a:spcPts val="0"/>
              </a:spcBef>
              <a:spcAft>
                <a:spcPts val="0"/>
              </a:spcAft>
              <a:buSzPts val="3000"/>
              <a:buFont typeface="Josefin Slab"/>
              <a:buNone/>
              <a:defRPr sz="3000">
                <a:latin typeface="Josefin Slab"/>
                <a:ea typeface="Josefin Slab"/>
                <a:cs typeface="Josefin Slab"/>
                <a:sym typeface="Josefin Slab"/>
              </a:defRPr>
            </a:lvl8pPr>
            <a:lvl9pPr lvl="8" rtl="0">
              <a:spcBef>
                <a:spcPts val="0"/>
              </a:spcBef>
              <a:spcAft>
                <a:spcPts val="0"/>
              </a:spcAft>
              <a:buSzPts val="3000"/>
              <a:buFont typeface="Josefin Slab"/>
              <a:buNone/>
              <a:defRPr sz="3000">
                <a:latin typeface="Josefin Slab"/>
                <a:ea typeface="Josefin Slab"/>
                <a:cs typeface="Josefin Slab"/>
                <a:sym typeface="Josefin Slab"/>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12"/>
        <p:cNvGrpSpPr/>
        <p:nvPr/>
      </p:nvGrpSpPr>
      <p:grpSpPr>
        <a:xfrm>
          <a:off x="0" y="0"/>
          <a:ext cx="0" cy="0"/>
          <a:chOff x="0" y="0"/>
          <a:chExt cx="0" cy="0"/>
        </a:xfrm>
      </p:grpSpPr>
      <p:grpSp>
        <p:nvGrpSpPr>
          <p:cNvPr id="413" name="Google Shape;413;p8"/>
          <p:cNvGrpSpPr/>
          <p:nvPr/>
        </p:nvGrpSpPr>
        <p:grpSpPr>
          <a:xfrm>
            <a:off x="6861525" y="-7300"/>
            <a:ext cx="2281556" cy="569538"/>
            <a:chOff x="6858911" y="1100"/>
            <a:chExt cx="2281556" cy="569538"/>
          </a:xfrm>
        </p:grpSpPr>
        <p:sp>
          <p:nvSpPr>
            <p:cNvPr id="414" name="Google Shape;414;p8"/>
            <p:cNvSpPr/>
            <p:nvPr/>
          </p:nvSpPr>
          <p:spPr>
            <a:xfrm>
              <a:off x="6858911" y="1100"/>
              <a:ext cx="2281556"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7515975" y="92799"/>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515901" y="9160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8105358" y="92799"/>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8105284" y="9160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8654992" y="92799"/>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8654918" y="9160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6950062" y="9287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6950062" y="9108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8"/>
          <p:cNvGrpSpPr/>
          <p:nvPr/>
        </p:nvGrpSpPr>
        <p:grpSpPr>
          <a:xfrm>
            <a:off x="574110" y="562464"/>
            <a:ext cx="1708554" cy="569538"/>
            <a:chOff x="7432254" y="572039"/>
            <a:chExt cx="1708554" cy="569538"/>
          </a:xfrm>
        </p:grpSpPr>
        <p:sp>
          <p:nvSpPr>
            <p:cNvPr id="424" name="Google Shape;424;p8"/>
            <p:cNvSpPr/>
            <p:nvPr/>
          </p:nvSpPr>
          <p:spPr>
            <a:xfrm>
              <a:off x="7432254" y="572039"/>
              <a:ext cx="1708554"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7523549"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8112956"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8662612"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7523176"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8112559"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8662193"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8"/>
          <p:cNvGrpSpPr/>
          <p:nvPr/>
        </p:nvGrpSpPr>
        <p:grpSpPr>
          <a:xfrm>
            <a:off x="975" y="562476"/>
            <a:ext cx="569552" cy="1146230"/>
            <a:chOff x="8574450" y="1141376"/>
            <a:chExt cx="569552" cy="1146230"/>
          </a:xfrm>
        </p:grpSpPr>
        <p:grpSp>
          <p:nvGrpSpPr>
            <p:cNvPr id="432" name="Google Shape;432;p8"/>
            <p:cNvGrpSpPr/>
            <p:nvPr/>
          </p:nvGrpSpPr>
          <p:grpSpPr>
            <a:xfrm rot="-5400000">
              <a:off x="8286111" y="1429715"/>
              <a:ext cx="1146230" cy="569552"/>
              <a:chOff x="7988066" y="1160675"/>
              <a:chExt cx="1155940" cy="574377"/>
            </a:xfrm>
          </p:grpSpPr>
          <p:sp>
            <p:nvSpPr>
              <p:cNvPr id="433" name="Google Shape;433;p8"/>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rot="-5400000">
              <a:off x="8665542" y="180944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rot="-5400000">
              <a:off x="8666446" y="123988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8"/>
          <p:cNvGrpSpPr/>
          <p:nvPr/>
        </p:nvGrpSpPr>
        <p:grpSpPr>
          <a:xfrm>
            <a:off x="1138786" y="-7301"/>
            <a:ext cx="1146230" cy="569552"/>
            <a:chOff x="5713048" y="30"/>
            <a:chExt cx="1146230" cy="569552"/>
          </a:xfrm>
        </p:grpSpPr>
        <p:grpSp>
          <p:nvGrpSpPr>
            <p:cNvPr id="439" name="Google Shape;439;p8"/>
            <p:cNvGrpSpPr/>
            <p:nvPr/>
          </p:nvGrpSpPr>
          <p:grpSpPr>
            <a:xfrm>
              <a:off x="5713048" y="30"/>
              <a:ext cx="1146230" cy="569552"/>
              <a:chOff x="7988066" y="1160675"/>
              <a:chExt cx="1155940" cy="574377"/>
            </a:xfrm>
          </p:grpSpPr>
          <p:sp>
            <p:nvSpPr>
              <p:cNvPr id="440" name="Google Shape;440;p8"/>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8"/>
            <p:cNvSpPr/>
            <p:nvPr/>
          </p:nvSpPr>
          <p:spPr>
            <a:xfrm>
              <a:off x="5807733" y="9176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6377298" y="9266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8"/>
          <p:cNvGrpSpPr/>
          <p:nvPr/>
        </p:nvGrpSpPr>
        <p:grpSpPr>
          <a:xfrm>
            <a:off x="984" y="-7308"/>
            <a:ext cx="1146230" cy="569552"/>
            <a:chOff x="7993920" y="2288042"/>
            <a:chExt cx="1146230" cy="569552"/>
          </a:xfrm>
        </p:grpSpPr>
        <p:grpSp>
          <p:nvGrpSpPr>
            <p:cNvPr id="446" name="Google Shape;446;p8"/>
            <p:cNvGrpSpPr/>
            <p:nvPr/>
          </p:nvGrpSpPr>
          <p:grpSpPr>
            <a:xfrm rot="10800000">
              <a:off x="7993920" y="2288042"/>
              <a:ext cx="1146230" cy="569552"/>
              <a:chOff x="7988066" y="1160675"/>
              <a:chExt cx="1155940" cy="574377"/>
            </a:xfrm>
          </p:grpSpPr>
          <p:sp>
            <p:nvSpPr>
              <p:cNvPr id="447" name="Google Shape;447;p8"/>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8"/>
            <p:cNvSpPr/>
            <p:nvPr/>
          </p:nvSpPr>
          <p:spPr>
            <a:xfrm rot="10800000">
              <a:off x="8662019" y="2379195"/>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rot="10800000">
              <a:off x="8092454" y="237829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8"/>
          <p:cNvGrpSpPr/>
          <p:nvPr/>
        </p:nvGrpSpPr>
        <p:grpSpPr>
          <a:xfrm>
            <a:off x="7996718" y="563622"/>
            <a:ext cx="569596" cy="1146206"/>
            <a:chOff x="8573012" y="2857922"/>
            <a:chExt cx="569596" cy="1146206"/>
          </a:xfrm>
        </p:grpSpPr>
        <p:grpSp>
          <p:nvGrpSpPr>
            <p:cNvPr id="453" name="Google Shape;453;p8"/>
            <p:cNvGrpSpPr/>
            <p:nvPr/>
          </p:nvGrpSpPr>
          <p:grpSpPr>
            <a:xfrm>
              <a:off x="8573012" y="2857922"/>
              <a:ext cx="569596" cy="1146206"/>
              <a:chOff x="8562409" y="2881022"/>
              <a:chExt cx="574422" cy="1155915"/>
            </a:xfrm>
          </p:grpSpPr>
          <p:sp>
            <p:nvSpPr>
              <p:cNvPr id="454" name="Google Shape;454;p8"/>
              <p:cNvSpPr/>
              <p:nvPr/>
            </p:nvSpPr>
            <p:spPr>
              <a:xfrm>
                <a:off x="8562409" y="2881022"/>
                <a:ext cx="574422" cy="1155915"/>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8654330" y="297471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8654330" y="2972916"/>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8"/>
            <p:cNvSpPr/>
            <p:nvPr/>
          </p:nvSpPr>
          <p:spPr>
            <a:xfrm>
              <a:off x="8664168" y="352108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8664168" y="351929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8"/>
          <p:cNvGrpSpPr/>
          <p:nvPr/>
        </p:nvGrpSpPr>
        <p:grpSpPr>
          <a:xfrm>
            <a:off x="8566366" y="1127228"/>
            <a:ext cx="576715" cy="576715"/>
            <a:chOff x="8001437" y="3427510"/>
            <a:chExt cx="569538" cy="569538"/>
          </a:xfrm>
        </p:grpSpPr>
        <p:sp>
          <p:nvSpPr>
            <p:cNvPr id="460" name="Google Shape;460;p8"/>
            <p:cNvSpPr/>
            <p:nvPr/>
          </p:nvSpPr>
          <p:spPr>
            <a:xfrm>
              <a:off x="8001437" y="3427510"/>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8092562" y="351950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8092562" y="351772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8"/>
          <p:cNvGrpSpPr/>
          <p:nvPr/>
        </p:nvGrpSpPr>
        <p:grpSpPr>
          <a:xfrm>
            <a:off x="8573498" y="557720"/>
            <a:ext cx="569583" cy="569538"/>
            <a:chOff x="8570892" y="4573945"/>
            <a:chExt cx="569583" cy="569538"/>
          </a:xfrm>
        </p:grpSpPr>
        <p:sp>
          <p:nvSpPr>
            <p:cNvPr id="464" name="Google Shape;464;p8"/>
            <p:cNvSpPr/>
            <p:nvPr/>
          </p:nvSpPr>
          <p:spPr>
            <a:xfrm>
              <a:off x="8570892" y="457394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8662040" y="466684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8662040" y="466505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8"/>
          <p:cNvGrpSpPr/>
          <p:nvPr/>
        </p:nvGrpSpPr>
        <p:grpSpPr>
          <a:xfrm>
            <a:off x="8573529" y="1703951"/>
            <a:ext cx="569552" cy="1146230"/>
            <a:chOff x="8574450" y="1141376"/>
            <a:chExt cx="569552" cy="1146230"/>
          </a:xfrm>
        </p:grpSpPr>
        <p:grpSp>
          <p:nvGrpSpPr>
            <p:cNvPr id="468" name="Google Shape;468;p8"/>
            <p:cNvGrpSpPr/>
            <p:nvPr/>
          </p:nvGrpSpPr>
          <p:grpSpPr>
            <a:xfrm rot="-5400000">
              <a:off x="8286111" y="1429715"/>
              <a:ext cx="1146230" cy="569552"/>
              <a:chOff x="7988066" y="1160675"/>
              <a:chExt cx="1155940" cy="574377"/>
            </a:xfrm>
          </p:grpSpPr>
          <p:sp>
            <p:nvSpPr>
              <p:cNvPr id="469" name="Google Shape;469;p8"/>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8"/>
            <p:cNvSpPr/>
            <p:nvPr/>
          </p:nvSpPr>
          <p:spPr>
            <a:xfrm rot="-5400000">
              <a:off x="8665542" y="180944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rot="-5400000">
              <a:off x="8666446" y="123988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8"/>
          <p:cNvGrpSpPr/>
          <p:nvPr/>
        </p:nvGrpSpPr>
        <p:grpSpPr>
          <a:xfrm>
            <a:off x="979" y="4569364"/>
            <a:ext cx="1708565" cy="569552"/>
            <a:chOff x="6855254" y="4580764"/>
            <a:chExt cx="1708565" cy="569552"/>
          </a:xfrm>
        </p:grpSpPr>
        <p:grpSp>
          <p:nvGrpSpPr>
            <p:cNvPr id="475" name="Google Shape;475;p8"/>
            <p:cNvGrpSpPr/>
            <p:nvPr/>
          </p:nvGrpSpPr>
          <p:grpSpPr>
            <a:xfrm>
              <a:off x="6855254" y="4580764"/>
              <a:ext cx="1708565" cy="569552"/>
              <a:chOff x="7420953" y="575775"/>
              <a:chExt cx="1723039" cy="574377"/>
            </a:xfrm>
          </p:grpSpPr>
          <p:sp>
            <p:nvSpPr>
              <p:cNvPr id="476" name="Google Shape;476;p8"/>
              <p:cNvSpPr/>
              <p:nvPr/>
            </p:nvSpPr>
            <p:spPr>
              <a:xfrm>
                <a:off x="7420953" y="575775"/>
                <a:ext cx="1723039"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7505685" y="668254"/>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8100085" y="668254"/>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8654397" y="668254"/>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8"/>
            <p:cNvSpPr/>
            <p:nvPr/>
          </p:nvSpPr>
          <p:spPr>
            <a:xfrm>
              <a:off x="6938901" y="467125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7528284" y="467125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8077918" y="467125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8"/>
          <p:cNvGrpSpPr/>
          <p:nvPr/>
        </p:nvGrpSpPr>
        <p:grpSpPr>
          <a:xfrm>
            <a:off x="961" y="3999845"/>
            <a:ext cx="569583" cy="569538"/>
            <a:chOff x="8570892" y="4573945"/>
            <a:chExt cx="569583" cy="569538"/>
          </a:xfrm>
        </p:grpSpPr>
        <p:sp>
          <p:nvSpPr>
            <p:cNvPr id="484" name="Google Shape;484;p8"/>
            <p:cNvSpPr/>
            <p:nvPr/>
          </p:nvSpPr>
          <p:spPr>
            <a:xfrm>
              <a:off x="8570892" y="457394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8662040" y="466684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8662040" y="466505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8"/>
          <p:cNvGrpSpPr/>
          <p:nvPr/>
        </p:nvGrpSpPr>
        <p:grpSpPr>
          <a:xfrm>
            <a:off x="570473" y="3999845"/>
            <a:ext cx="569583" cy="569538"/>
            <a:chOff x="8570892" y="4573945"/>
            <a:chExt cx="569583" cy="569538"/>
          </a:xfrm>
        </p:grpSpPr>
        <p:sp>
          <p:nvSpPr>
            <p:cNvPr id="488" name="Google Shape;488;p8"/>
            <p:cNvSpPr/>
            <p:nvPr/>
          </p:nvSpPr>
          <p:spPr>
            <a:xfrm>
              <a:off x="8570892" y="457394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8662040" y="466684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8662040" y="466505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8"/>
          <p:cNvGrpSpPr/>
          <p:nvPr/>
        </p:nvGrpSpPr>
        <p:grpSpPr>
          <a:xfrm>
            <a:off x="7996786" y="4569374"/>
            <a:ext cx="1146230" cy="569552"/>
            <a:chOff x="5713048" y="30"/>
            <a:chExt cx="1146230" cy="569552"/>
          </a:xfrm>
        </p:grpSpPr>
        <p:grpSp>
          <p:nvGrpSpPr>
            <p:cNvPr id="492" name="Google Shape;492;p8"/>
            <p:cNvGrpSpPr/>
            <p:nvPr/>
          </p:nvGrpSpPr>
          <p:grpSpPr>
            <a:xfrm>
              <a:off x="5713048" y="30"/>
              <a:ext cx="1146230" cy="569552"/>
              <a:chOff x="7988066" y="1160675"/>
              <a:chExt cx="1155940" cy="574377"/>
            </a:xfrm>
          </p:grpSpPr>
          <p:sp>
            <p:nvSpPr>
              <p:cNvPr id="493" name="Google Shape;493;p8"/>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8"/>
            <p:cNvSpPr/>
            <p:nvPr/>
          </p:nvSpPr>
          <p:spPr>
            <a:xfrm>
              <a:off x="5807733" y="9176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6377298" y="9266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8"/>
          <p:cNvGrpSpPr/>
          <p:nvPr/>
        </p:nvGrpSpPr>
        <p:grpSpPr>
          <a:xfrm>
            <a:off x="7436773" y="3991864"/>
            <a:ext cx="1708554" cy="569538"/>
            <a:chOff x="7432254" y="572039"/>
            <a:chExt cx="1708554" cy="569538"/>
          </a:xfrm>
        </p:grpSpPr>
        <p:sp>
          <p:nvSpPr>
            <p:cNvPr id="499" name="Google Shape;499;p8"/>
            <p:cNvSpPr/>
            <p:nvPr/>
          </p:nvSpPr>
          <p:spPr>
            <a:xfrm>
              <a:off x="7432254" y="572039"/>
              <a:ext cx="1708554"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7523549"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8112956"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8662612"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7523176"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8112559"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8662193"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8"/>
          <p:cNvSpPr txBox="1">
            <a:spLocks noGrp="1"/>
          </p:cNvSpPr>
          <p:nvPr>
            <p:ph type="ctrTitle"/>
          </p:nvPr>
        </p:nvSpPr>
        <p:spPr>
          <a:xfrm>
            <a:off x="1909200" y="1323150"/>
            <a:ext cx="5325600" cy="2497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8000" b="1">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7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47_1">
    <p:bg>
      <p:bgPr>
        <a:solidFill>
          <a:schemeClr val="accent1"/>
        </a:solidFill>
        <a:effectLst/>
      </p:bgPr>
    </p:bg>
    <p:spTree>
      <p:nvGrpSpPr>
        <p:cNvPr id="1" name="Shape 941"/>
        <p:cNvGrpSpPr/>
        <p:nvPr/>
      </p:nvGrpSpPr>
      <p:grpSpPr>
        <a:xfrm>
          <a:off x="0" y="0"/>
          <a:ext cx="0" cy="0"/>
          <a:chOff x="0" y="0"/>
          <a:chExt cx="0" cy="0"/>
        </a:xfrm>
      </p:grpSpPr>
      <p:sp>
        <p:nvSpPr>
          <p:cNvPr id="942" name="Google Shape;942;p15"/>
          <p:cNvSpPr/>
          <p:nvPr/>
        </p:nvSpPr>
        <p:spPr>
          <a:xfrm>
            <a:off x="-263" y="569425"/>
            <a:ext cx="1137713" cy="570571"/>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txBox="1">
            <a:spLocks noGrp="1"/>
          </p:cNvSpPr>
          <p:nvPr>
            <p:ph type="title"/>
          </p:nvPr>
        </p:nvSpPr>
        <p:spPr>
          <a:xfrm>
            <a:off x="2272950" y="2444850"/>
            <a:ext cx="4606800" cy="1083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b="1">
                <a:solidFill>
                  <a:schemeClr val="dk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44" name="Google Shape;944;p15"/>
          <p:cNvSpPr txBox="1">
            <a:spLocks noGrp="1"/>
          </p:cNvSpPr>
          <p:nvPr>
            <p:ph type="title" idx="2" hasCustomPrompt="1"/>
          </p:nvPr>
        </p:nvSpPr>
        <p:spPr>
          <a:xfrm>
            <a:off x="3964656" y="927250"/>
            <a:ext cx="1223400" cy="12234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2000"/>
              <a:buNone/>
              <a:defRPr sz="6000" b="1">
                <a:solidFill>
                  <a:schemeClr val="dk1"/>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945" name="Google Shape;945;p15"/>
          <p:cNvGrpSpPr/>
          <p:nvPr/>
        </p:nvGrpSpPr>
        <p:grpSpPr>
          <a:xfrm>
            <a:off x="-265" y="1666"/>
            <a:ext cx="1711565" cy="570564"/>
            <a:chOff x="569417" y="0"/>
            <a:chExt cx="1708490" cy="569538"/>
          </a:xfrm>
        </p:grpSpPr>
        <p:sp>
          <p:nvSpPr>
            <p:cNvPr id="946" name="Google Shape;946;p15"/>
            <p:cNvSpPr/>
            <p:nvPr/>
          </p:nvSpPr>
          <p:spPr>
            <a:xfrm>
              <a:off x="569417" y="0"/>
              <a:ext cx="1708490"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7" name="Google Shape;947;p15"/>
            <p:cNvGrpSpPr/>
            <p:nvPr/>
          </p:nvGrpSpPr>
          <p:grpSpPr>
            <a:xfrm>
              <a:off x="653386" y="90512"/>
              <a:ext cx="387368" cy="388528"/>
              <a:chOff x="666260" y="90669"/>
              <a:chExt cx="390650" cy="391819"/>
            </a:xfrm>
          </p:grpSpPr>
          <p:sp>
            <p:nvSpPr>
              <p:cNvPr id="948" name="Google Shape;948;p15"/>
              <p:cNvSpPr/>
              <p:nvPr/>
            </p:nvSpPr>
            <p:spPr>
              <a:xfrm>
                <a:off x="666335" y="9186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rgbClr val="8AC04E"/>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666260" y="90669"/>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15"/>
            <p:cNvGrpSpPr/>
            <p:nvPr/>
          </p:nvGrpSpPr>
          <p:grpSpPr>
            <a:xfrm>
              <a:off x="1242770" y="90512"/>
              <a:ext cx="387368" cy="388528"/>
              <a:chOff x="666260" y="90669"/>
              <a:chExt cx="390650" cy="391819"/>
            </a:xfrm>
          </p:grpSpPr>
          <p:sp>
            <p:nvSpPr>
              <p:cNvPr id="951" name="Google Shape;951;p15"/>
              <p:cNvSpPr/>
              <p:nvPr/>
            </p:nvSpPr>
            <p:spPr>
              <a:xfrm>
                <a:off x="666335" y="9186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rgbClr val="8AC04E"/>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666260" y="90669"/>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5"/>
            <p:cNvGrpSpPr/>
            <p:nvPr/>
          </p:nvGrpSpPr>
          <p:grpSpPr>
            <a:xfrm>
              <a:off x="1792404" y="90512"/>
              <a:ext cx="387368" cy="388528"/>
              <a:chOff x="666260" y="90669"/>
              <a:chExt cx="390650" cy="391819"/>
            </a:xfrm>
          </p:grpSpPr>
          <p:sp>
            <p:nvSpPr>
              <p:cNvPr id="954" name="Google Shape;954;p15"/>
              <p:cNvSpPr/>
              <p:nvPr/>
            </p:nvSpPr>
            <p:spPr>
              <a:xfrm>
                <a:off x="666335" y="9186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rgbClr val="8AC04E"/>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666260" y="90669"/>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6" name="Google Shape;956;p15"/>
          <p:cNvGrpSpPr/>
          <p:nvPr/>
        </p:nvGrpSpPr>
        <p:grpSpPr>
          <a:xfrm>
            <a:off x="-270" y="1710575"/>
            <a:ext cx="1711565" cy="570564"/>
            <a:chOff x="-3619" y="-1125"/>
            <a:chExt cx="1708490" cy="569538"/>
          </a:xfrm>
        </p:grpSpPr>
        <p:sp>
          <p:nvSpPr>
            <p:cNvPr id="957" name="Google Shape;957;p15"/>
            <p:cNvSpPr/>
            <p:nvPr/>
          </p:nvSpPr>
          <p:spPr>
            <a:xfrm>
              <a:off x="-3619" y="-1125"/>
              <a:ext cx="1708490" cy="569538"/>
            </a:xfrm>
            <a:custGeom>
              <a:avLst/>
              <a:gdLst/>
              <a:ahLst/>
              <a:cxnLst/>
              <a:rect l="l" t="t" r="r" b="b"/>
              <a:pathLst>
                <a:path w="12904" h="12903" extrusionOk="0">
                  <a:moveTo>
                    <a:pt x="1" y="0"/>
                  </a:moveTo>
                  <a:lnTo>
                    <a:pt x="1" y="12903"/>
                  </a:lnTo>
                  <a:lnTo>
                    <a:pt x="12903" y="12903"/>
                  </a:lnTo>
                  <a:lnTo>
                    <a:pt x="12903" y="0"/>
                  </a:lnTo>
                  <a:close/>
                </a:path>
              </a:pathLst>
            </a:custGeom>
            <a:solidFill>
              <a:srgbClr val="F3D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87521" y="9177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87521" y="8998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960;p15"/>
          <p:cNvGrpSpPr/>
          <p:nvPr/>
        </p:nvGrpSpPr>
        <p:grpSpPr>
          <a:xfrm>
            <a:off x="-275" y="1140025"/>
            <a:ext cx="1137734" cy="570564"/>
            <a:chOff x="23" y="2279048"/>
            <a:chExt cx="1135690" cy="569538"/>
          </a:xfrm>
        </p:grpSpPr>
        <p:sp>
          <p:nvSpPr>
            <p:cNvPr id="961" name="Google Shape;961;p15"/>
            <p:cNvSpPr/>
            <p:nvPr/>
          </p:nvSpPr>
          <p:spPr>
            <a:xfrm>
              <a:off x="23" y="2279048"/>
              <a:ext cx="1135690"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5"/>
          <p:cNvGrpSpPr/>
          <p:nvPr/>
        </p:nvGrpSpPr>
        <p:grpSpPr>
          <a:xfrm>
            <a:off x="10" y="2280918"/>
            <a:ext cx="1148196" cy="570529"/>
            <a:chOff x="-9" y="575775"/>
            <a:chExt cx="1155940" cy="574377"/>
          </a:xfrm>
        </p:grpSpPr>
        <p:sp>
          <p:nvSpPr>
            <p:cNvPr id="965" name="Google Shape;965;p15"/>
            <p:cNvSpPr/>
            <p:nvPr/>
          </p:nvSpPr>
          <p:spPr>
            <a:xfrm>
              <a:off x="-9" y="5757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91933" y="6694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91933" y="667666"/>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666345" y="6703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5"/>
            <p:cNvSpPr/>
            <p:nvPr/>
          </p:nvSpPr>
          <p:spPr>
            <a:xfrm>
              <a:off x="666345" y="668579"/>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15"/>
          <p:cNvGrpSpPr/>
          <p:nvPr/>
        </p:nvGrpSpPr>
        <p:grpSpPr>
          <a:xfrm>
            <a:off x="659862" y="1230387"/>
            <a:ext cx="387981" cy="389814"/>
            <a:chOff x="91146" y="2369247"/>
            <a:chExt cx="387284" cy="389113"/>
          </a:xfrm>
        </p:grpSpPr>
        <p:sp>
          <p:nvSpPr>
            <p:cNvPr id="971" name="Google Shape;971;p15"/>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5"/>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15"/>
          <p:cNvGrpSpPr/>
          <p:nvPr/>
        </p:nvGrpSpPr>
        <p:grpSpPr>
          <a:xfrm>
            <a:off x="659862" y="1801852"/>
            <a:ext cx="387981" cy="389814"/>
            <a:chOff x="87521" y="89988"/>
            <a:chExt cx="387284" cy="389113"/>
          </a:xfrm>
        </p:grpSpPr>
        <p:sp>
          <p:nvSpPr>
            <p:cNvPr id="974" name="Google Shape;974;p15"/>
            <p:cNvSpPr/>
            <p:nvPr/>
          </p:nvSpPr>
          <p:spPr>
            <a:xfrm>
              <a:off x="87521" y="9177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5"/>
            <p:cNvSpPr/>
            <p:nvPr/>
          </p:nvSpPr>
          <p:spPr>
            <a:xfrm>
              <a:off x="87521" y="8998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15"/>
          <p:cNvGrpSpPr/>
          <p:nvPr/>
        </p:nvGrpSpPr>
        <p:grpSpPr>
          <a:xfrm>
            <a:off x="1228737" y="1801852"/>
            <a:ext cx="387981" cy="389814"/>
            <a:chOff x="87521" y="89988"/>
            <a:chExt cx="387284" cy="389113"/>
          </a:xfrm>
        </p:grpSpPr>
        <p:sp>
          <p:nvSpPr>
            <p:cNvPr id="977" name="Google Shape;977;p15"/>
            <p:cNvSpPr/>
            <p:nvPr/>
          </p:nvSpPr>
          <p:spPr>
            <a:xfrm>
              <a:off x="87521" y="9177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5"/>
            <p:cNvSpPr/>
            <p:nvPr/>
          </p:nvSpPr>
          <p:spPr>
            <a:xfrm>
              <a:off x="87521" y="8998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15"/>
          <p:cNvGrpSpPr/>
          <p:nvPr/>
        </p:nvGrpSpPr>
        <p:grpSpPr>
          <a:xfrm>
            <a:off x="-278" y="4568100"/>
            <a:ext cx="1711565" cy="570564"/>
            <a:chOff x="569417" y="0"/>
            <a:chExt cx="1708490" cy="569538"/>
          </a:xfrm>
        </p:grpSpPr>
        <p:sp>
          <p:nvSpPr>
            <p:cNvPr id="980" name="Google Shape;980;p15"/>
            <p:cNvSpPr/>
            <p:nvPr/>
          </p:nvSpPr>
          <p:spPr>
            <a:xfrm>
              <a:off x="569417" y="0"/>
              <a:ext cx="1708490"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15"/>
            <p:cNvGrpSpPr/>
            <p:nvPr/>
          </p:nvGrpSpPr>
          <p:grpSpPr>
            <a:xfrm>
              <a:off x="653386" y="90512"/>
              <a:ext cx="387368" cy="388528"/>
              <a:chOff x="666260" y="90669"/>
              <a:chExt cx="390650" cy="391819"/>
            </a:xfrm>
          </p:grpSpPr>
          <p:sp>
            <p:nvSpPr>
              <p:cNvPr id="982" name="Google Shape;982;p15"/>
              <p:cNvSpPr/>
              <p:nvPr/>
            </p:nvSpPr>
            <p:spPr>
              <a:xfrm>
                <a:off x="666335" y="9186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rgbClr val="8AC04E"/>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a:off x="666260" y="90669"/>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15"/>
            <p:cNvGrpSpPr/>
            <p:nvPr/>
          </p:nvGrpSpPr>
          <p:grpSpPr>
            <a:xfrm>
              <a:off x="1242770" y="90512"/>
              <a:ext cx="387368" cy="388528"/>
              <a:chOff x="666260" y="90669"/>
              <a:chExt cx="390650" cy="391819"/>
            </a:xfrm>
          </p:grpSpPr>
          <p:sp>
            <p:nvSpPr>
              <p:cNvPr id="985" name="Google Shape;985;p15"/>
              <p:cNvSpPr/>
              <p:nvPr/>
            </p:nvSpPr>
            <p:spPr>
              <a:xfrm>
                <a:off x="666335" y="9186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rgbClr val="8AC04E"/>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a:off x="666260" y="90669"/>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15"/>
            <p:cNvGrpSpPr/>
            <p:nvPr/>
          </p:nvGrpSpPr>
          <p:grpSpPr>
            <a:xfrm>
              <a:off x="1792404" y="90512"/>
              <a:ext cx="387368" cy="388528"/>
              <a:chOff x="666260" y="90669"/>
              <a:chExt cx="390650" cy="391819"/>
            </a:xfrm>
          </p:grpSpPr>
          <p:sp>
            <p:nvSpPr>
              <p:cNvPr id="988" name="Google Shape;988;p15"/>
              <p:cNvSpPr/>
              <p:nvPr/>
            </p:nvSpPr>
            <p:spPr>
              <a:xfrm>
                <a:off x="666335" y="9186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rgbClr val="8AC04E"/>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a:off x="666260" y="90669"/>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0" name="Google Shape;990;p15"/>
          <p:cNvGrpSpPr/>
          <p:nvPr/>
        </p:nvGrpSpPr>
        <p:grpSpPr>
          <a:xfrm>
            <a:off x="1711272" y="4568100"/>
            <a:ext cx="570564" cy="570564"/>
            <a:chOff x="20" y="2279036"/>
            <a:chExt cx="569538" cy="569538"/>
          </a:xfrm>
        </p:grpSpPr>
        <p:sp>
          <p:nvSpPr>
            <p:cNvPr id="991" name="Google Shape;991;p15"/>
            <p:cNvSpPr/>
            <p:nvPr/>
          </p:nvSpPr>
          <p:spPr>
            <a:xfrm>
              <a:off x="20" y="2279036"/>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5"/>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5"/>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15"/>
          <p:cNvGrpSpPr/>
          <p:nvPr/>
        </p:nvGrpSpPr>
        <p:grpSpPr>
          <a:xfrm>
            <a:off x="7995797" y="-5848"/>
            <a:ext cx="1148196" cy="570529"/>
            <a:chOff x="-9" y="575775"/>
            <a:chExt cx="1155940" cy="574377"/>
          </a:xfrm>
        </p:grpSpPr>
        <p:sp>
          <p:nvSpPr>
            <p:cNvPr id="995" name="Google Shape;995;p15"/>
            <p:cNvSpPr/>
            <p:nvPr/>
          </p:nvSpPr>
          <p:spPr>
            <a:xfrm>
              <a:off x="-9" y="5757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5"/>
            <p:cNvSpPr/>
            <p:nvPr/>
          </p:nvSpPr>
          <p:spPr>
            <a:xfrm>
              <a:off x="91933" y="6694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5"/>
            <p:cNvSpPr/>
            <p:nvPr/>
          </p:nvSpPr>
          <p:spPr>
            <a:xfrm>
              <a:off x="91933" y="667666"/>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5"/>
            <p:cNvSpPr/>
            <p:nvPr/>
          </p:nvSpPr>
          <p:spPr>
            <a:xfrm>
              <a:off x="666345" y="6703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5"/>
            <p:cNvSpPr/>
            <p:nvPr/>
          </p:nvSpPr>
          <p:spPr>
            <a:xfrm>
              <a:off x="666345" y="668579"/>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15"/>
          <p:cNvGrpSpPr/>
          <p:nvPr/>
        </p:nvGrpSpPr>
        <p:grpSpPr>
          <a:xfrm>
            <a:off x="8573697" y="559925"/>
            <a:ext cx="570608" cy="570564"/>
            <a:chOff x="-3627" y="-1125"/>
            <a:chExt cx="569583" cy="569538"/>
          </a:xfrm>
        </p:grpSpPr>
        <p:sp>
          <p:nvSpPr>
            <p:cNvPr id="1001" name="Google Shape;1001;p15"/>
            <p:cNvSpPr/>
            <p:nvPr/>
          </p:nvSpPr>
          <p:spPr>
            <a:xfrm>
              <a:off x="-3627" y="-112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rgbClr val="F3D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a:off x="87521" y="9177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5"/>
            <p:cNvSpPr/>
            <p:nvPr/>
          </p:nvSpPr>
          <p:spPr>
            <a:xfrm>
              <a:off x="87521" y="8998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5"/>
          <p:cNvGrpSpPr/>
          <p:nvPr/>
        </p:nvGrpSpPr>
        <p:grpSpPr>
          <a:xfrm>
            <a:off x="8573697" y="1125750"/>
            <a:ext cx="570608" cy="570564"/>
            <a:chOff x="-3627" y="-1125"/>
            <a:chExt cx="569583" cy="569538"/>
          </a:xfrm>
        </p:grpSpPr>
        <p:sp>
          <p:nvSpPr>
            <p:cNvPr id="1005" name="Google Shape;1005;p15"/>
            <p:cNvSpPr/>
            <p:nvPr/>
          </p:nvSpPr>
          <p:spPr>
            <a:xfrm>
              <a:off x="-3627" y="-112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rgbClr val="F3D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5"/>
            <p:cNvSpPr/>
            <p:nvPr/>
          </p:nvSpPr>
          <p:spPr>
            <a:xfrm>
              <a:off x="87521" y="9177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5"/>
            <p:cNvSpPr/>
            <p:nvPr/>
          </p:nvSpPr>
          <p:spPr>
            <a:xfrm>
              <a:off x="87521" y="8998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15"/>
          <p:cNvGrpSpPr/>
          <p:nvPr/>
        </p:nvGrpSpPr>
        <p:grpSpPr>
          <a:xfrm>
            <a:off x="8573672" y="1691525"/>
            <a:ext cx="570608" cy="570564"/>
            <a:chOff x="-3627" y="-1125"/>
            <a:chExt cx="569583" cy="569538"/>
          </a:xfrm>
        </p:grpSpPr>
        <p:sp>
          <p:nvSpPr>
            <p:cNvPr id="1009" name="Google Shape;1009;p15"/>
            <p:cNvSpPr/>
            <p:nvPr/>
          </p:nvSpPr>
          <p:spPr>
            <a:xfrm>
              <a:off x="-3627" y="-112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rgbClr val="F3D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5"/>
            <p:cNvSpPr/>
            <p:nvPr/>
          </p:nvSpPr>
          <p:spPr>
            <a:xfrm>
              <a:off x="87521" y="9177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5"/>
            <p:cNvSpPr/>
            <p:nvPr/>
          </p:nvSpPr>
          <p:spPr>
            <a:xfrm>
              <a:off x="87521" y="8998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15"/>
          <p:cNvGrpSpPr/>
          <p:nvPr/>
        </p:nvGrpSpPr>
        <p:grpSpPr>
          <a:xfrm>
            <a:off x="8573672" y="2257400"/>
            <a:ext cx="570608" cy="570564"/>
            <a:chOff x="-3627" y="-1125"/>
            <a:chExt cx="569583" cy="569538"/>
          </a:xfrm>
        </p:grpSpPr>
        <p:sp>
          <p:nvSpPr>
            <p:cNvPr id="1013" name="Google Shape;1013;p15"/>
            <p:cNvSpPr/>
            <p:nvPr/>
          </p:nvSpPr>
          <p:spPr>
            <a:xfrm>
              <a:off x="-3627" y="-112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rgbClr val="F3D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5"/>
            <p:cNvSpPr/>
            <p:nvPr/>
          </p:nvSpPr>
          <p:spPr>
            <a:xfrm>
              <a:off x="87521" y="9177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5"/>
            <p:cNvSpPr/>
            <p:nvPr/>
          </p:nvSpPr>
          <p:spPr>
            <a:xfrm>
              <a:off x="87521" y="8998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15"/>
          <p:cNvGrpSpPr/>
          <p:nvPr/>
        </p:nvGrpSpPr>
        <p:grpSpPr>
          <a:xfrm>
            <a:off x="8573722" y="4568100"/>
            <a:ext cx="570564" cy="570564"/>
            <a:chOff x="20" y="2279036"/>
            <a:chExt cx="569538" cy="569538"/>
          </a:xfrm>
        </p:grpSpPr>
        <p:sp>
          <p:nvSpPr>
            <p:cNvPr id="1017" name="Google Shape;1017;p15"/>
            <p:cNvSpPr/>
            <p:nvPr/>
          </p:nvSpPr>
          <p:spPr>
            <a:xfrm>
              <a:off x="20" y="2279036"/>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5"/>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5"/>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15"/>
          <p:cNvGrpSpPr/>
          <p:nvPr/>
        </p:nvGrpSpPr>
        <p:grpSpPr>
          <a:xfrm>
            <a:off x="8573722" y="3997525"/>
            <a:ext cx="570564" cy="570564"/>
            <a:chOff x="20" y="2279036"/>
            <a:chExt cx="569538" cy="569538"/>
          </a:xfrm>
        </p:grpSpPr>
        <p:sp>
          <p:nvSpPr>
            <p:cNvPr id="1021" name="Google Shape;1021;p15"/>
            <p:cNvSpPr/>
            <p:nvPr/>
          </p:nvSpPr>
          <p:spPr>
            <a:xfrm>
              <a:off x="20" y="2279036"/>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5"/>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5"/>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15"/>
          <p:cNvSpPr txBox="1">
            <a:spLocks noGrp="1"/>
          </p:cNvSpPr>
          <p:nvPr>
            <p:ph type="subTitle" idx="1"/>
          </p:nvPr>
        </p:nvSpPr>
        <p:spPr>
          <a:xfrm>
            <a:off x="2349756" y="3822950"/>
            <a:ext cx="4453200" cy="3933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025" name="Google Shape;1025;p15"/>
          <p:cNvGrpSpPr/>
          <p:nvPr/>
        </p:nvGrpSpPr>
        <p:grpSpPr>
          <a:xfrm>
            <a:off x="659849" y="659800"/>
            <a:ext cx="387981" cy="389814"/>
            <a:chOff x="91121" y="1229502"/>
            <a:chExt cx="387284" cy="389113"/>
          </a:xfrm>
        </p:grpSpPr>
        <p:sp>
          <p:nvSpPr>
            <p:cNvPr id="1026" name="Google Shape;1026;p15"/>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l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5"/>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8" name="Google Shape;1028;p15"/>
          <p:cNvSpPr/>
          <p:nvPr/>
        </p:nvSpPr>
        <p:spPr>
          <a:xfrm>
            <a:off x="91024" y="660694"/>
            <a:ext cx="387986" cy="388031"/>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l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9" name="Google Shape;1029;p15"/>
          <p:cNvGrpSpPr/>
          <p:nvPr/>
        </p:nvGrpSpPr>
        <p:grpSpPr>
          <a:xfrm>
            <a:off x="7995800" y="559933"/>
            <a:ext cx="577898" cy="577854"/>
            <a:chOff x="-27" y="1138389"/>
            <a:chExt cx="569583" cy="569538"/>
          </a:xfrm>
        </p:grpSpPr>
        <p:sp>
          <p:nvSpPr>
            <p:cNvPr id="1030" name="Google Shape;1030;p15"/>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5"/>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l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5"/>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5"/>
          <p:cNvSpPr/>
          <p:nvPr/>
        </p:nvSpPr>
        <p:spPr>
          <a:xfrm>
            <a:off x="91024" y="660694"/>
            <a:ext cx="387986" cy="388031"/>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25">
    <p:bg>
      <p:bgPr>
        <a:solidFill>
          <a:schemeClr val="lt2"/>
        </a:solidFill>
        <a:effectLst/>
      </p:bgPr>
    </p:bg>
    <p:spTree>
      <p:nvGrpSpPr>
        <p:cNvPr id="1" name="Shape 1328"/>
        <p:cNvGrpSpPr/>
        <p:nvPr/>
      </p:nvGrpSpPr>
      <p:grpSpPr>
        <a:xfrm>
          <a:off x="0" y="0"/>
          <a:ext cx="0" cy="0"/>
          <a:chOff x="0" y="0"/>
          <a:chExt cx="0" cy="0"/>
        </a:xfrm>
      </p:grpSpPr>
      <p:grpSp>
        <p:nvGrpSpPr>
          <p:cNvPr id="1329" name="Google Shape;1329;p22"/>
          <p:cNvGrpSpPr/>
          <p:nvPr/>
        </p:nvGrpSpPr>
        <p:grpSpPr>
          <a:xfrm>
            <a:off x="7432493" y="1146955"/>
            <a:ext cx="1146230" cy="569552"/>
            <a:chOff x="5713048" y="30"/>
            <a:chExt cx="1146230" cy="569552"/>
          </a:xfrm>
        </p:grpSpPr>
        <p:grpSp>
          <p:nvGrpSpPr>
            <p:cNvPr id="1330" name="Google Shape;1330;p22"/>
            <p:cNvGrpSpPr/>
            <p:nvPr/>
          </p:nvGrpSpPr>
          <p:grpSpPr>
            <a:xfrm>
              <a:off x="5713048" y="30"/>
              <a:ext cx="1146230" cy="569552"/>
              <a:chOff x="7988066" y="1160675"/>
              <a:chExt cx="1155940" cy="574377"/>
            </a:xfrm>
          </p:grpSpPr>
          <p:sp>
            <p:nvSpPr>
              <p:cNvPr id="1331" name="Google Shape;1331;p22"/>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4" name="Google Shape;1334;p22"/>
            <p:cNvSpPr/>
            <p:nvPr/>
          </p:nvSpPr>
          <p:spPr>
            <a:xfrm>
              <a:off x="5807733" y="9176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a:off x="6377298" y="9266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22"/>
          <p:cNvGrpSpPr/>
          <p:nvPr/>
        </p:nvGrpSpPr>
        <p:grpSpPr>
          <a:xfrm>
            <a:off x="8574450" y="1141376"/>
            <a:ext cx="569552" cy="1146230"/>
            <a:chOff x="8574450" y="1141376"/>
            <a:chExt cx="569552" cy="1146230"/>
          </a:xfrm>
        </p:grpSpPr>
        <p:grpSp>
          <p:nvGrpSpPr>
            <p:cNvPr id="1337" name="Google Shape;1337;p22"/>
            <p:cNvGrpSpPr/>
            <p:nvPr/>
          </p:nvGrpSpPr>
          <p:grpSpPr>
            <a:xfrm rot="-5400000">
              <a:off x="8286111" y="1429715"/>
              <a:ext cx="1146230" cy="569552"/>
              <a:chOff x="7988066" y="1160675"/>
              <a:chExt cx="1155940" cy="574377"/>
            </a:xfrm>
          </p:grpSpPr>
          <p:sp>
            <p:nvSpPr>
              <p:cNvPr id="1338" name="Google Shape;1338;p22"/>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22"/>
            <p:cNvSpPr/>
            <p:nvPr/>
          </p:nvSpPr>
          <p:spPr>
            <a:xfrm rot="-5400000">
              <a:off x="8665542" y="180944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rot="-5400000">
              <a:off x="8666446" y="123988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2"/>
          <p:cNvGrpSpPr/>
          <p:nvPr/>
        </p:nvGrpSpPr>
        <p:grpSpPr>
          <a:xfrm>
            <a:off x="-25" y="1139600"/>
            <a:ext cx="1708559" cy="570564"/>
            <a:chOff x="-27" y="1138389"/>
            <a:chExt cx="1705489" cy="569538"/>
          </a:xfrm>
        </p:grpSpPr>
        <p:sp>
          <p:nvSpPr>
            <p:cNvPr id="1344" name="Google Shape;1344;p22"/>
            <p:cNvSpPr/>
            <p:nvPr/>
          </p:nvSpPr>
          <p:spPr>
            <a:xfrm>
              <a:off x="-27" y="1138389"/>
              <a:ext cx="1705489"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22"/>
          <p:cNvGrpSpPr/>
          <p:nvPr/>
        </p:nvGrpSpPr>
        <p:grpSpPr>
          <a:xfrm>
            <a:off x="661912" y="1230877"/>
            <a:ext cx="387981" cy="389814"/>
            <a:chOff x="91121" y="1229502"/>
            <a:chExt cx="387284" cy="389113"/>
          </a:xfrm>
        </p:grpSpPr>
        <p:sp>
          <p:nvSpPr>
            <p:cNvPr id="1348" name="Google Shape;1348;p22"/>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2"/>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22"/>
          <p:cNvGrpSpPr/>
          <p:nvPr/>
        </p:nvGrpSpPr>
        <p:grpSpPr>
          <a:xfrm>
            <a:off x="1232523" y="1230877"/>
            <a:ext cx="387981" cy="389814"/>
            <a:chOff x="653383" y="2372028"/>
            <a:chExt cx="387284" cy="389113"/>
          </a:xfrm>
        </p:grpSpPr>
        <p:sp>
          <p:nvSpPr>
            <p:cNvPr id="1351" name="Google Shape;1351;p22"/>
            <p:cNvSpPr/>
            <p:nvPr/>
          </p:nvSpPr>
          <p:spPr>
            <a:xfrm>
              <a:off x="653383" y="237381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2"/>
            <p:cNvSpPr/>
            <p:nvPr/>
          </p:nvSpPr>
          <p:spPr>
            <a:xfrm>
              <a:off x="653383" y="237202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22"/>
          <p:cNvGrpSpPr/>
          <p:nvPr/>
        </p:nvGrpSpPr>
        <p:grpSpPr>
          <a:xfrm>
            <a:off x="-25" y="1711675"/>
            <a:ext cx="1138824" cy="570564"/>
            <a:chOff x="-3627" y="1708610"/>
            <a:chExt cx="1136778" cy="569538"/>
          </a:xfrm>
        </p:grpSpPr>
        <p:sp>
          <p:nvSpPr>
            <p:cNvPr id="1354" name="Google Shape;1354;p22"/>
            <p:cNvSpPr/>
            <p:nvPr/>
          </p:nvSpPr>
          <p:spPr>
            <a:xfrm>
              <a:off x="-3627" y="1708610"/>
              <a:ext cx="1136778"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87521" y="180149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87521" y="179971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7" name="Google Shape;1357;p22"/>
          <p:cNvGrpSpPr/>
          <p:nvPr/>
        </p:nvGrpSpPr>
        <p:grpSpPr>
          <a:xfrm>
            <a:off x="80" y="2282025"/>
            <a:ext cx="1708556" cy="570564"/>
            <a:chOff x="28" y="2279048"/>
            <a:chExt cx="1705486" cy="569538"/>
          </a:xfrm>
        </p:grpSpPr>
        <p:sp>
          <p:nvSpPr>
            <p:cNvPr id="1358" name="Google Shape;1358;p22"/>
            <p:cNvSpPr/>
            <p:nvPr/>
          </p:nvSpPr>
          <p:spPr>
            <a:xfrm>
              <a:off x="28" y="2279048"/>
              <a:ext cx="1705486"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22"/>
          <p:cNvGrpSpPr/>
          <p:nvPr/>
        </p:nvGrpSpPr>
        <p:grpSpPr>
          <a:xfrm>
            <a:off x="5" y="569140"/>
            <a:ext cx="1148196" cy="570529"/>
            <a:chOff x="-9" y="575775"/>
            <a:chExt cx="1155940" cy="574377"/>
          </a:xfrm>
        </p:grpSpPr>
        <p:sp>
          <p:nvSpPr>
            <p:cNvPr id="1362" name="Google Shape;1362;p22"/>
            <p:cNvSpPr/>
            <p:nvPr/>
          </p:nvSpPr>
          <p:spPr>
            <a:xfrm>
              <a:off x="-9" y="5757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91933" y="6694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91933" y="667666"/>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666345" y="6703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666345" y="668579"/>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22"/>
          <p:cNvGrpSpPr/>
          <p:nvPr/>
        </p:nvGrpSpPr>
        <p:grpSpPr>
          <a:xfrm>
            <a:off x="25" y="3421208"/>
            <a:ext cx="570610" cy="1160792"/>
            <a:chOff x="-3577" y="3419696"/>
            <a:chExt cx="569584" cy="1158706"/>
          </a:xfrm>
        </p:grpSpPr>
        <p:grpSp>
          <p:nvGrpSpPr>
            <p:cNvPr id="1368" name="Google Shape;1368;p22"/>
            <p:cNvGrpSpPr/>
            <p:nvPr/>
          </p:nvGrpSpPr>
          <p:grpSpPr>
            <a:xfrm rot="-5400000">
              <a:off x="-298138" y="3714257"/>
              <a:ext cx="1158706" cy="569584"/>
              <a:chOff x="7975464" y="1160662"/>
              <a:chExt cx="1168522" cy="574409"/>
            </a:xfrm>
          </p:grpSpPr>
          <p:sp>
            <p:nvSpPr>
              <p:cNvPr id="1369" name="Google Shape;1369;p22"/>
              <p:cNvSpPr/>
              <p:nvPr/>
            </p:nvSpPr>
            <p:spPr>
              <a:xfrm>
                <a:off x="7975464" y="1160662"/>
                <a:ext cx="1168522" cy="574409"/>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2"/>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2"/>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22"/>
            <p:cNvSpPr/>
            <p:nvPr/>
          </p:nvSpPr>
          <p:spPr>
            <a:xfrm rot="-5400000">
              <a:off x="87527" y="40877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rot="-5400000">
              <a:off x="88432" y="351818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2"/>
          <p:cNvGrpSpPr/>
          <p:nvPr/>
        </p:nvGrpSpPr>
        <p:grpSpPr>
          <a:xfrm>
            <a:off x="0" y="4571600"/>
            <a:ext cx="1138839" cy="570561"/>
            <a:chOff x="-11" y="575766"/>
            <a:chExt cx="1146520" cy="574409"/>
          </a:xfrm>
        </p:grpSpPr>
        <p:sp>
          <p:nvSpPr>
            <p:cNvPr id="1375" name="Google Shape;1375;p22"/>
            <p:cNvSpPr/>
            <p:nvPr/>
          </p:nvSpPr>
          <p:spPr>
            <a:xfrm>
              <a:off x="-11" y="575766"/>
              <a:ext cx="1146520" cy="574409"/>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2"/>
            <p:cNvSpPr/>
            <p:nvPr/>
          </p:nvSpPr>
          <p:spPr>
            <a:xfrm>
              <a:off x="91933" y="6694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91933" y="667666"/>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2"/>
            <p:cNvSpPr/>
            <p:nvPr/>
          </p:nvSpPr>
          <p:spPr>
            <a:xfrm>
              <a:off x="666345" y="6703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2"/>
            <p:cNvSpPr/>
            <p:nvPr/>
          </p:nvSpPr>
          <p:spPr>
            <a:xfrm>
              <a:off x="666345" y="668579"/>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22"/>
          <p:cNvGrpSpPr/>
          <p:nvPr/>
        </p:nvGrpSpPr>
        <p:grpSpPr>
          <a:xfrm>
            <a:off x="1138849" y="4573443"/>
            <a:ext cx="570608" cy="570564"/>
            <a:chOff x="1131710" y="4561826"/>
            <a:chExt cx="569583" cy="569538"/>
          </a:xfrm>
        </p:grpSpPr>
        <p:sp>
          <p:nvSpPr>
            <p:cNvPr id="1381" name="Google Shape;1381;p22"/>
            <p:cNvSpPr/>
            <p:nvPr/>
          </p:nvSpPr>
          <p:spPr>
            <a:xfrm>
              <a:off x="1131710" y="4561826"/>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2"/>
            <p:cNvSpPr/>
            <p:nvPr/>
          </p:nvSpPr>
          <p:spPr>
            <a:xfrm>
              <a:off x="1222857" y="4654725"/>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2"/>
            <p:cNvSpPr/>
            <p:nvPr/>
          </p:nvSpPr>
          <p:spPr>
            <a:xfrm>
              <a:off x="1222857" y="465294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2"/>
          <p:cNvGrpSpPr/>
          <p:nvPr/>
        </p:nvGrpSpPr>
        <p:grpSpPr>
          <a:xfrm>
            <a:off x="1699905" y="4573428"/>
            <a:ext cx="570622" cy="570577"/>
            <a:chOff x="2267190" y="4563049"/>
            <a:chExt cx="569596" cy="569552"/>
          </a:xfrm>
        </p:grpSpPr>
        <p:grpSp>
          <p:nvGrpSpPr>
            <p:cNvPr id="1385" name="Google Shape;1385;p22"/>
            <p:cNvGrpSpPr/>
            <p:nvPr/>
          </p:nvGrpSpPr>
          <p:grpSpPr>
            <a:xfrm>
              <a:off x="2267190" y="4563049"/>
              <a:ext cx="569596" cy="569552"/>
              <a:chOff x="2286509" y="4601703"/>
              <a:chExt cx="574422" cy="574377"/>
            </a:xfrm>
          </p:grpSpPr>
          <p:sp>
            <p:nvSpPr>
              <p:cNvPr id="1386" name="Google Shape;1386;p22"/>
              <p:cNvSpPr/>
              <p:nvPr/>
            </p:nvSpPr>
            <p:spPr>
              <a:xfrm>
                <a:off x="2286509" y="4601703"/>
                <a:ext cx="574422"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2"/>
              <p:cNvSpPr/>
              <p:nvPr/>
            </p:nvSpPr>
            <p:spPr>
              <a:xfrm>
                <a:off x="2378433" y="4695391"/>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8" name="Google Shape;1388;p22"/>
            <p:cNvSpPr/>
            <p:nvPr/>
          </p:nvSpPr>
          <p:spPr>
            <a:xfrm>
              <a:off x="2358246" y="465398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2"/>
          <p:cNvGrpSpPr/>
          <p:nvPr/>
        </p:nvGrpSpPr>
        <p:grpSpPr>
          <a:xfrm>
            <a:off x="570600" y="3422683"/>
            <a:ext cx="570564" cy="1148301"/>
            <a:chOff x="1701248" y="3983151"/>
            <a:chExt cx="569538" cy="1146238"/>
          </a:xfrm>
        </p:grpSpPr>
        <p:sp>
          <p:nvSpPr>
            <p:cNvPr id="1390" name="Google Shape;1390;p22"/>
            <p:cNvSpPr/>
            <p:nvPr/>
          </p:nvSpPr>
          <p:spPr>
            <a:xfrm>
              <a:off x="1701248" y="3983151"/>
              <a:ext cx="569538" cy="11462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2"/>
            <p:cNvSpPr/>
            <p:nvPr/>
          </p:nvSpPr>
          <p:spPr>
            <a:xfrm>
              <a:off x="1792385" y="465184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2"/>
            <p:cNvSpPr/>
            <p:nvPr/>
          </p:nvSpPr>
          <p:spPr>
            <a:xfrm>
              <a:off x="1792385" y="465006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2"/>
          <p:cNvGrpSpPr/>
          <p:nvPr/>
        </p:nvGrpSpPr>
        <p:grpSpPr>
          <a:xfrm>
            <a:off x="-28" y="-12"/>
            <a:ext cx="570564" cy="570564"/>
            <a:chOff x="20" y="2279036"/>
            <a:chExt cx="569538" cy="569538"/>
          </a:xfrm>
        </p:grpSpPr>
        <p:sp>
          <p:nvSpPr>
            <p:cNvPr id="1394" name="Google Shape;1394;p22"/>
            <p:cNvSpPr/>
            <p:nvPr/>
          </p:nvSpPr>
          <p:spPr>
            <a:xfrm>
              <a:off x="20" y="2279036"/>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2"/>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2"/>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22"/>
          <p:cNvGrpSpPr/>
          <p:nvPr/>
        </p:nvGrpSpPr>
        <p:grpSpPr>
          <a:xfrm>
            <a:off x="661899" y="1802191"/>
            <a:ext cx="387981" cy="389814"/>
            <a:chOff x="87521" y="1799711"/>
            <a:chExt cx="387284" cy="389113"/>
          </a:xfrm>
        </p:grpSpPr>
        <p:sp>
          <p:nvSpPr>
            <p:cNvPr id="1398" name="Google Shape;1398;p22"/>
            <p:cNvSpPr/>
            <p:nvPr/>
          </p:nvSpPr>
          <p:spPr>
            <a:xfrm>
              <a:off x="87521" y="180149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2"/>
            <p:cNvSpPr/>
            <p:nvPr/>
          </p:nvSpPr>
          <p:spPr>
            <a:xfrm>
              <a:off x="87521" y="179971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22"/>
          <p:cNvGrpSpPr/>
          <p:nvPr/>
        </p:nvGrpSpPr>
        <p:grpSpPr>
          <a:xfrm>
            <a:off x="661899" y="2372224"/>
            <a:ext cx="387981" cy="389814"/>
            <a:chOff x="91146" y="2369247"/>
            <a:chExt cx="387284" cy="389113"/>
          </a:xfrm>
        </p:grpSpPr>
        <p:sp>
          <p:nvSpPr>
            <p:cNvPr id="1401" name="Google Shape;1401;p22"/>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2"/>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22"/>
          <p:cNvGrpSpPr/>
          <p:nvPr/>
        </p:nvGrpSpPr>
        <p:grpSpPr>
          <a:xfrm>
            <a:off x="1230087" y="2372224"/>
            <a:ext cx="387981" cy="389814"/>
            <a:chOff x="91146" y="2369247"/>
            <a:chExt cx="387284" cy="389113"/>
          </a:xfrm>
        </p:grpSpPr>
        <p:sp>
          <p:nvSpPr>
            <p:cNvPr id="1404" name="Google Shape;1404;p22"/>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2"/>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2"/>
          <p:cNvGrpSpPr/>
          <p:nvPr/>
        </p:nvGrpSpPr>
        <p:grpSpPr>
          <a:xfrm>
            <a:off x="49" y="2851469"/>
            <a:ext cx="570608" cy="570564"/>
            <a:chOff x="1131710" y="4561826"/>
            <a:chExt cx="569583" cy="569538"/>
          </a:xfrm>
        </p:grpSpPr>
        <p:sp>
          <p:nvSpPr>
            <p:cNvPr id="1407" name="Google Shape;1407;p22"/>
            <p:cNvSpPr/>
            <p:nvPr/>
          </p:nvSpPr>
          <p:spPr>
            <a:xfrm>
              <a:off x="1131710" y="4561826"/>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2"/>
            <p:cNvSpPr/>
            <p:nvPr/>
          </p:nvSpPr>
          <p:spPr>
            <a:xfrm>
              <a:off x="1222857" y="4654725"/>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2"/>
            <p:cNvSpPr/>
            <p:nvPr/>
          </p:nvSpPr>
          <p:spPr>
            <a:xfrm>
              <a:off x="1222857" y="465294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22"/>
          <p:cNvGrpSpPr/>
          <p:nvPr/>
        </p:nvGrpSpPr>
        <p:grpSpPr>
          <a:xfrm>
            <a:off x="661901" y="3522095"/>
            <a:ext cx="387981" cy="389814"/>
            <a:chOff x="1792385" y="4650062"/>
            <a:chExt cx="387284" cy="389113"/>
          </a:xfrm>
        </p:grpSpPr>
        <p:sp>
          <p:nvSpPr>
            <p:cNvPr id="1411" name="Google Shape;1411;p22"/>
            <p:cNvSpPr/>
            <p:nvPr/>
          </p:nvSpPr>
          <p:spPr>
            <a:xfrm>
              <a:off x="1792385" y="465184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2"/>
            <p:cNvSpPr/>
            <p:nvPr/>
          </p:nvSpPr>
          <p:spPr>
            <a:xfrm>
              <a:off x="1792385" y="465006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22"/>
          <p:cNvGrpSpPr/>
          <p:nvPr/>
        </p:nvGrpSpPr>
        <p:grpSpPr>
          <a:xfrm>
            <a:off x="6862446" y="3481"/>
            <a:ext cx="2281556" cy="569538"/>
            <a:chOff x="6858911" y="1100"/>
            <a:chExt cx="2281556" cy="569538"/>
          </a:xfrm>
        </p:grpSpPr>
        <p:sp>
          <p:nvSpPr>
            <p:cNvPr id="1414" name="Google Shape;1414;p22"/>
            <p:cNvSpPr/>
            <p:nvPr/>
          </p:nvSpPr>
          <p:spPr>
            <a:xfrm>
              <a:off x="6858911" y="1100"/>
              <a:ext cx="2281556"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2"/>
            <p:cNvSpPr/>
            <p:nvPr/>
          </p:nvSpPr>
          <p:spPr>
            <a:xfrm>
              <a:off x="7515975" y="92799"/>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2"/>
            <p:cNvSpPr/>
            <p:nvPr/>
          </p:nvSpPr>
          <p:spPr>
            <a:xfrm>
              <a:off x="7515901" y="9160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2"/>
            <p:cNvSpPr/>
            <p:nvPr/>
          </p:nvSpPr>
          <p:spPr>
            <a:xfrm>
              <a:off x="8105358" y="92799"/>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2"/>
            <p:cNvSpPr/>
            <p:nvPr/>
          </p:nvSpPr>
          <p:spPr>
            <a:xfrm>
              <a:off x="8105284" y="9160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2"/>
            <p:cNvSpPr/>
            <p:nvPr/>
          </p:nvSpPr>
          <p:spPr>
            <a:xfrm>
              <a:off x="8654992" y="92799"/>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2"/>
            <p:cNvSpPr/>
            <p:nvPr/>
          </p:nvSpPr>
          <p:spPr>
            <a:xfrm>
              <a:off x="8654918" y="9160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2"/>
            <p:cNvSpPr/>
            <p:nvPr/>
          </p:nvSpPr>
          <p:spPr>
            <a:xfrm>
              <a:off x="6950062" y="9287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2"/>
            <p:cNvSpPr/>
            <p:nvPr/>
          </p:nvSpPr>
          <p:spPr>
            <a:xfrm>
              <a:off x="6950062" y="9108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22"/>
          <p:cNvGrpSpPr/>
          <p:nvPr/>
        </p:nvGrpSpPr>
        <p:grpSpPr>
          <a:xfrm>
            <a:off x="7437673" y="571376"/>
            <a:ext cx="1708554" cy="569538"/>
            <a:chOff x="7432254" y="572039"/>
            <a:chExt cx="1708554" cy="569538"/>
          </a:xfrm>
        </p:grpSpPr>
        <p:sp>
          <p:nvSpPr>
            <p:cNvPr id="1424" name="Google Shape;1424;p22"/>
            <p:cNvSpPr/>
            <p:nvPr/>
          </p:nvSpPr>
          <p:spPr>
            <a:xfrm>
              <a:off x="7432254" y="572039"/>
              <a:ext cx="1708554"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2"/>
            <p:cNvSpPr/>
            <p:nvPr/>
          </p:nvSpPr>
          <p:spPr>
            <a:xfrm>
              <a:off x="7523549"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2"/>
            <p:cNvSpPr/>
            <p:nvPr/>
          </p:nvSpPr>
          <p:spPr>
            <a:xfrm>
              <a:off x="8112956"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2"/>
            <p:cNvSpPr/>
            <p:nvPr/>
          </p:nvSpPr>
          <p:spPr>
            <a:xfrm>
              <a:off x="8662612" y="663144"/>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2"/>
            <p:cNvSpPr/>
            <p:nvPr/>
          </p:nvSpPr>
          <p:spPr>
            <a:xfrm>
              <a:off x="7523176"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2"/>
            <p:cNvSpPr/>
            <p:nvPr/>
          </p:nvSpPr>
          <p:spPr>
            <a:xfrm>
              <a:off x="8112559"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2"/>
            <p:cNvSpPr/>
            <p:nvPr/>
          </p:nvSpPr>
          <p:spPr>
            <a:xfrm>
              <a:off x="8662193" y="663144"/>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22"/>
          <p:cNvGrpSpPr/>
          <p:nvPr/>
        </p:nvGrpSpPr>
        <p:grpSpPr>
          <a:xfrm>
            <a:off x="8000153" y="2288042"/>
            <a:ext cx="1146230" cy="569552"/>
            <a:chOff x="7993920" y="2288042"/>
            <a:chExt cx="1146230" cy="569552"/>
          </a:xfrm>
        </p:grpSpPr>
        <p:grpSp>
          <p:nvGrpSpPr>
            <p:cNvPr id="1432" name="Google Shape;1432;p22"/>
            <p:cNvGrpSpPr/>
            <p:nvPr/>
          </p:nvGrpSpPr>
          <p:grpSpPr>
            <a:xfrm rot="10800000">
              <a:off x="7993920" y="2288042"/>
              <a:ext cx="1146230" cy="569552"/>
              <a:chOff x="7988066" y="1160675"/>
              <a:chExt cx="1155940" cy="574377"/>
            </a:xfrm>
          </p:grpSpPr>
          <p:sp>
            <p:nvSpPr>
              <p:cNvPr id="1433" name="Google Shape;1433;p22"/>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2"/>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2"/>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6" name="Google Shape;1436;p22"/>
            <p:cNvSpPr/>
            <p:nvPr/>
          </p:nvSpPr>
          <p:spPr>
            <a:xfrm rot="10800000">
              <a:off x="8662019" y="2379195"/>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2"/>
            <p:cNvSpPr/>
            <p:nvPr/>
          </p:nvSpPr>
          <p:spPr>
            <a:xfrm rot="10800000">
              <a:off x="8092454" y="2378290"/>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chemeClr val="accen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22"/>
          <p:cNvGrpSpPr/>
          <p:nvPr/>
        </p:nvGrpSpPr>
        <p:grpSpPr>
          <a:xfrm>
            <a:off x="8574406" y="2857922"/>
            <a:ext cx="569596" cy="1146206"/>
            <a:chOff x="8573012" y="2857922"/>
            <a:chExt cx="569596" cy="1146206"/>
          </a:xfrm>
        </p:grpSpPr>
        <p:grpSp>
          <p:nvGrpSpPr>
            <p:cNvPr id="1439" name="Google Shape;1439;p22"/>
            <p:cNvGrpSpPr/>
            <p:nvPr/>
          </p:nvGrpSpPr>
          <p:grpSpPr>
            <a:xfrm>
              <a:off x="8573012" y="2857922"/>
              <a:ext cx="569596" cy="1146206"/>
              <a:chOff x="8562409" y="2881022"/>
              <a:chExt cx="574422" cy="1155915"/>
            </a:xfrm>
          </p:grpSpPr>
          <p:sp>
            <p:nvSpPr>
              <p:cNvPr id="1440" name="Google Shape;1440;p22"/>
              <p:cNvSpPr/>
              <p:nvPr/>
            </p:nvSpPr>
            <p:spPr>
              <a:xfrm>
                <a:off x="8562409" y="2881022"/>
                <a:ext cx="574422" cy="1155915"/>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2"/>
              <p:cNvSpPr/>
              <p:nvPr/>
            </p:nvSpPr>
            <p:spPr>
              <a:xfrm>
                <a:off x="8654330" y="297471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2"/>
              <p:cNvSpPr/>
              <p:nvPr/>
            </p:nvSpPr>
            <p:spPr>
              <a:xfrm>
                <a:off x="8654330" y="2972916"/>
                <a:ext cx="390575" cy="39061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 name="Google Shape;1443;p22"/>
            <p:cNvSpPr/>
            <p:nvPr/>
          </p:nvSpPr>
          <p:spPr>
            <a:xfrm>
              <a:off x="8664168" y="352108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2"/>
            <p:cNvSpPr/>
            <p:nvPr/>
          </p:nvSpPr>
          <p:spPr>
            <a:xfrm>
              <a:off x="8664168" y="351929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 name="Google Shape;1445;p22"/>
          <p:cNvGrpSpPr/>
          <p:nvPr/>
        </p:nvGrpSpPr>
        <p:grpSpPr>
          <a:xfrm>
            <a:off x="7997629" y="3427340"/>
            <a:ext cx="576715" cy="576715"/>
            <a:chOff x="8001437" y="3427510"/>
            <a:chExt cx="569538" cy="569538"/>
          </a:xfrm>
        </p:grpSpPr>
        <p:sp>
          <p:nvSpPr>
            <p:cNvPr id="1446" name="Google Shape;1446;p22"/>
            <p:cNvSpPr/>
            <p:nvPr/>
          </p:nvSpPr>
          <p:spPr>
            <a:xfrm>
              <a:off x="8001437" y="3427510"/>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2"/>
            <p:cNvSpPr/>
            <p:nvPr/>
          </p:nvSpPr>
          <p:spPr>
            <a:xfrm>
              <a:off x="8092562" y="351950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2"/>
            <p:cNvSpPr/>
            <p:nvPr/>
          </p:nvSpPr>
          <p:spPr>
            <a:xfrm>
              <a:off x="8092562" y="351772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22"/>
          <p:cNvGrpSpPr/>
          <p:nvPr/>
        </p:nvGrpSpPr>
        <p:grpSpPr>
          <a:xfrm>
            <a:off x="7997772" y="4004136"/>
            <a:ext cx="1146230" cy="569552"/>
            <a:chOff x="7993920" y="4004136"/>
            <a:chExt cx="1146230" cy="569552"/>
          </a:xfrm>
        </p:grpSpPr>
        <p:grpSp>
          <p:nvGrpSpPr>
            <p:cNvPr id="1450" name="Google Shape;1450;p22"/>
            <p:cNvGrpSpPr/>
            <p:nvPr/>
          </p:nvGrpSpPr>
          <p:grpSpPr>
            <a:xfrm rot="10800000">
              <a:off x="7993920" y="4004136"/>
              <a:ext cx="1146230" cy="569552"/>
              <a:chOff x="7988066" y="1160675"/>
              <a:chExt cx="1155940" cy="574377"/>
            </a:xfrm>
          </p:grpSpPr>
          <p:sp>
            <p:nvSpPr>
              <p:cNvPr id="1451" name="Google Shape;1451;p22"/>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2"/>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2"/>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4" name="Google Shape;1454;p22"/>
            <p:cNvSpPr/>
            <p:nvPr/>
          </p:nvSpPr>
          <p:spPr>
            <a:xfrm rot="10800000">
              <a:off x="8662019" y="4095289"/>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2"/>
            <p:cNvSpPr/>
            <p:nvPr/>
          </p:nvSpPr>
          <p:spPr>
            <a:xfrm rot="10800000">
              <a:off x="8092454" y="4094385"/>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2"/>
          <p:cNvGrpSpPr/>
          <p:nvPr/>
        </p:nvGrpSpPr>
        <p:grpSpPr>
          <a:xfrm>
            <a:off x="8574420" y="4573945"/>
            <a:ext cx="569583" cy="569538"/>
            <a:chOff x="8570892" y="4573945"/>
            <a:chExt cx="569583" cy="569538"/>
          </a:xfrm>
        </p:grpSpPr>
        <p:sp>
          <p:nvSpPr>
            <p:cNvPr id="1457" name="Google Shape;1457;p22"/>
            <p:cNvSpPr/>
            <p:nvPr/>
          </p:nvSpPr>
          <p:spPr>
            <a:xfrm>
              <a:off x="8570892" y="4573945"/>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2"/>
            <p:cNvSpPr/>
            <p:nvPr/>
          </p:nvSpPr>
          <p:spPr>
            <a:xfrm>
              <a:off x="8662040" y="4666843"/>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2"/>
            <p:cNvSpPr/>
            <p:nvPr/>
          </p:nvSpPr>
          <p:spPr>
            <a:xfrm>
              <a:off x="8662040" y="466505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2"/>
          <p:cNvGrpSpPr/>
          <p:nvPr/>
        </p:nvGrpSpPr>
        <p:grpSpPr>
          <a:xfrm>
            <a:off x="7997629" y="2855640"/>
            <a:ext cx="576715" cy="576715"/>
            <a:chOff x="8001437" y="3427510"/>
            <a:chExt cx="569538" cy="569538"/>
          </a:xfrm>
        </p:grpSpPr>
        <p:sp>
          <p:nvSpPr>
            <p:cNvPr id="1461" name="Google Shape;1461;p22"/>
            <p:cNvSpPr/>
            <p:nvPr/>
          </p:nvSpPr>
          <p:spPr>
            <a:xfrm>
              <a:off x="8001437" y="3427510"/>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a:off x="8092562" y="351950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2"/>
            <p:cNvSpPr/>
            <p:nvPr/>
          </p:nvSpPr>
          <p:spPr>
            <a:xfrm>
              <a:off x="8092562" y="351772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rgbClr val="EFEFEF"/>
                </a:gs>
                <a:gs pos="50000">
                  <a:srgbClr val="EFEFEF"/>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2"/>
          <p:cNvGrpSpPr/>
          <p:nvPr/>
        </p:nvGrpSpPr>
        <p:grpSpPr>
          <a:xfrm>
            <a:off x="8003169" y="1717840"/>
            <a:ext cx="570564" cy="570564"/>
            <a:chOff x="20" y="2279036"/>
            <a:chExt cx="569538" cy="569538"/>
          </a:xfrm>
        </p:grpSpPr>
        <p:sp>
          <p:nvSpPr>
            <p:cNvPr id="1465" name="Google Shape;1465;p22"/>
            <p:cNvSpPr/>
            <p:nvPr/>
          </p:nvSpPr>
          <p:spPr>
            <a:xfrm>
              <a:off x="20" y="2279036"/>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2"/>
            <p:cNvSpPr/>
            <p:nvPr/>
          </p:nvSpPr>
          <p:spPr>
            <a:xfrm>
              <a:off x="91146" y="2371032"/>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2"/>
            <p:cNvSpPr/>
            <p:nvPr/>
          </p:nvSpPr>
          <p:spPr>
            <a:xfrm>
              <a:off x="91146" y="2369247"/>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2"/>
          <p:cNvGrpSpPr/>
          <p:nvPr/>
        </p:nvGrpSpPr>
        <p:grpSpPr>
          <a:xfrm>
            <a:off x="7425044" y="4573799"/>
            <a:ext cx="1146230" cy="569552"/>
            <a:chOff x="5713048" y="30"/>
            <a:chExt cx="1146230" cy="569552"/>
          </a:xfrm>
        </p:grpSpPr>
        <p:grpSp>
          <p:nvGrpSpPr>
            <p:cNvPr id="1469" name="Google Shape;1469;p22"/>
            <p:cNvGrpSpPr/>
            <p:nvPr/>
          </p:nvGrpSpPr>
          <p:grpSpPr>
            <a:xfrm>
              <a:off x="5713048" y="30"/>
              <a:ext cx="1146230" cy="569552"/>
              <a:chOff x="7988066" y="1160675"/>
              <a:chExt cx="1155940" cy="574377"/>
            </a:xfrm>
          </p:grpSpPr>
          <p:sp>
            <p:nvSpPr>
              <p:cNvPr id="1470" name="Google Shape;1470;p22"/>
              <p:cNvSpPr/>
              <p:nvPr/>
            </p:nvSpPr>
            <p:spPr>
              <a:xfrm>
                <a:off x="7988066" y="1160675"/>
                <a:ext cx="1155940"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2"/>
              <p:cNvSpPr/>
              <p:nvPr/>
            </p:nvSpPr>
            <p:spPr>
              <a:xfrm>
                <a:off x="8080008" y="1254366"/>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2"/>
              <p:cNvSpPr/>
              <p:nvPr/>
            </p:nvSpPr>
            <p:spPr>
              <a:xfrm>
                <a:off x="8654420" y="1255279"/>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3" name="Google Shape;1473;p22"/>
            <p:cNvSpPr/>
            <p:nvPr/>
          </p:nvSpPr>
          <p:spPr>
            <a:xfrm>
              <a:off x="5807733" y="91763"/>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6377298" y="92668"/>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5" name="Google Shape;1475;p22"/>
          <p:cNvSpPr txBox="1">
            <a:spLocks noGrp="1"/>
          </p:cNvSpPr>
          <p:nvPr>
            <p:ph type="subTitle" idx="1"/>
          </p:nvPr>
        </p:nvSpPr>
        <p:spPr>
          <a:xfrm>
            <a:off x="2139675" y="3023750"/>
            <a:ext cx="4880700" cy="6411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1400"/>
              <a:buAutoNum type="arabicPeriod"/>
              <a:defRPr sz="1800"/>
            </a:lvl1pPr>
            <a:lvl2pPr lvl="1" rtl="0">
              <a:spcBef>
                <a:spcPts val="0"/>
              </a:spcBef>
              <a:spcAft>
                <a:spcPts val="0"/>
              </a:spcAft>
              <a:buSzPts val="1400"/>
              <a:buAutoNum type="alphaLcPeriod"/>
              <a:defRPr/>
            </a:lvl2pPr>
            <a:lvl3pPr lvl="2" rtl="0">
              <a:spcBef>
                <a:spcPts val="0"/>
              </a:spcBef>
              <a:spcAft>
                <a:spcPts val="0"/>
              </a:spcAft>
              <a:buSzPts val="1400"/>
              <a:buAutoNum type="romanLcPeriod"/>
              <a:defRPr/>
            </a:lvl3pPr>
            <a:lvl4pPr lvl="3" rtl="0">
              <a:spcBef>
                <a:spcPts val="0"/>
              </a:spcBef>
              <a:spcAft>
                <a:spcPts val="0"/>
              </a:spcAft>
              <a:buSzPts val="1400"/>
              <a:buAutoNum type="arabicPeriod"/>
              <a:defRPr/>
            </a:lvl4pPr>
            <a:lvl5pPr lvl="4" rtl="0">
              <a:spcBef>
                <a:spcPts val="0"/>
              </a:spcBef>
              <a:spcAft>
                <a:spcPts val="0"/>
              </a:spcAft>
              <a:buSzPts val="1400"/>
              <a:buAutoNum type="alphaLcPeriod"/>
              <a:defRPr/>
            </a:lvl5pPr>
            <a:lvl6pPr lvl="5" rtl="0">
              <a:spcBef>
                <a:spcPts val="0"/>
              </a:spcBef>
              <a:spcAft>
                <a:spcPts val="0"/>
              </a:spcAft>
              <a:buSzPts val="1400"/>
              <a:buAutoNum type="romanLcPeriod"/>
              <a:defRPr/>
            </a:lvl6pPr>
            <a:lvl7pPr lvl="6" rtl="0">
              <a:spcBef>
                <a:spcPts val="0"/>
              </a:spcBef>
              <a:spcAft>
                <a:spcPts val="0"/>
              </a:spcAft>
              <a:buSzPts val="1400"/>
              <a:buAutoNum type="arabicPeriod"/>
              <a:defRPr/>
            </a:lvl7pPr>
            <a:lvl8pPr lvl="7" rtl="0">
              <a:spcBef>
                <a:spcPts val="0"/>
              </a:spcBef>
              <a:spcAft>
                <a:spcPts val="0"/>
              </a:spcAft>
              <a:buSzPts val="1400"/>
              <a:buAutoNum type="alphaLcPeriod"/>
              <a:defRPr/>
            </a:lvl8pPr>
            <a:lvl9pPr lvl="8" rtl="0">
              <a:spcBef>
                <a:spcPts val="0"/>
              </a:spcBef>
              <a:spcAft>
                <a:spcPts val="0"/>
              </a:spcAft>
              <a:buSzPts val="1400"/>
              <a:buAutoNum type="romanLcPeriod"/>
              <a:defRPr/>
            </a:lvl9pPr>
          </a:lstStyle>
          <a:p>
            <a:endParaRPr/>
          </a:p>
        </p:txBody>
      </p:sp>
      <p:sp>
        <p:nvSpPr>
          <p:cNvPr id="1476" name="Google Shape;1476;p22"/>
          <p:cNvSpPr txBox="1">
            <a:spLocks noGrp="1"/>
          </p:cNvSpPr>
          <p:nvPr>
            <p:ph type="title"/>
          </p:nvPr>
        </p:nvSpPr>
        <p:spPr>
          <a:xfrm>
            <a:off x="1722375" y="1493100"/>
            <a:ext cx="5715300" cy="1530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Font typeface="Caveat"/>
              <a:buNone/>
              <a:defRPr sz="9600" b="1">
                <a:solidFill>
                  <a:schemeClr val="dk1"/>
                </a:solidFill>
              </a:defRPr>
            </a:lvl1pPr>
            <a:lvl2pPr lvl="1" rtl="0">
              <a:spcBef>
                <a:spcPts val="0"/>
              </a:spcBef>
              <a:spcAft>
                <a:spcPts val="0"/>
              </a:spcAft>
              <a:buSzPts val="3000"/>
              <a:buFont typeface="Josefin Slab"/>
              <a:buNone/>
              <a:defRPr sz="3000">
                <a:latin typeface="Josefin Slab"/>
                <a:ea typeface="Josefin Slab"/>
                <a:cs typeface="Josefin Slab"/>
                <a:sym typeface="Josefin Slab"/>
              </a:defRPr>
            </a:lvl2pPr>
            <a:lvl3pPr lvl="2" rtl="0">
              <a:spcBef>
                <a:spcPts val="0"/>
              </a:spcBef>
              <a:spcAft>
                <a:spcPts val="0"/>
              </a:spcAft>
              <a:buSzPts val="3000"/>
              <a:buFont typeface="Josefin Slab"/>
              <a:buNone/>
              <a:defRPr sz="3000">
                <a:latin typeface="Josefin Slab"/>
                <a:ea typeface="Josefin Slab"/>
                <a:cs typeface="Josefin Slab"/>
                <a:sym typeface="Josefin Slab"/>
              </a:defRPr>
            </a:lvl3pPr>
            <a:lvl4pPr lvl="3" rtl="0">
              <a:spcBef>
                <a:spcPts val="0"/>
              </a:spcBef>
              <a:spcAft>
                <a:spcPts val="0"/>
              </a:spcAft>
              <a:buSzPts val="3000"/>
              <a:buFont typeface="Josefin Slab"/>
              <a:buNone/>
              <a:defRPr sz="3000">
                <a:latin typeface="Josefin Slab"/>
                <a:ea typeface="Josefin Slab"/>
                <a:cs typeface="Josefin Slab"/>
                <a:sym typeface="Josefin Slab"/>
              </a:defRPr>
            </a:lvl4pPr>
            <a:lvl5pPr lvl="4" rtl="0">
              <a:spcBef>
                <a:spcPts val="0"/>
              </a:spcBef>
              <a:spcAft>
                <a:spcPts val="0"/>
              </a:spcAft>
              <a:buSzPts val="3000"/>
              <a:buFont typeface="Josefin Slab"/>
              <a:buNone/>
              <a:defRPr sz="3000">
                <a:latin typeface="Josefin Slab"/>
                <a:ea typeface="Josefin Slab"/>
                <a:cs typeface="Josefin Slab"/>
                <a:sym typeface="Josefin Slab"/>
              </a:defRPr>
            </a:lvl5pPr>
            <a:lvl6pPr lvl="5" rtl="0">
              <a:spcBef>
                <a:spcPts val="0"/>
              </a:spcBef>
              <a:spcAft>
                <a:spcPts val="0"/>
              </a:spcAft>
              <a:buSzPts val="3000"/>
              <a:buFont typeface="Josefin Slab"/>
              <a:buNone/>
              <a:defRPr sz="3000">
                <a:latin typeface="Josefin Slab"/>
                <a:ea typeface="Josefin Slab"/>
                <a:cs typeface="Josefin Slab"/>
                <a:sym typeface="Josefin Slab"/>
              </a:defRPr>
            </a:lvl6pPr>
            <a:lvl7pPr lvl="6" rtl="0">
              <a:spcBef>
                <a:spcPts val="0"/>
              </a:spcBef>
              <a:spcAft>
                <a:spcPts val="0"/>
              </a:spcAft>
              <a:buSzPts val="3000"/>
              <a:buFont typeface="Josefin Slab"/>
              <a:buNone/>
              <a:defRPr sz="3000">
                <a:latin typeface="Josefin Slab"/>
                <a:ea typeface="Josefin Slab"/>
                <a:cs typeface="Josefin Slab"/>
                <a:sym typeface="Josefin Slab"/>
              </a:defRPr>
            </a:lvl7pPr>
            <a:lvl8pPr lvl="7" rtl="0">
              <a:spcBef>
                <a:spcPts val="0"/>
              </a:spcBef>
              <a:spcAft>
                <a:spcPts val="0"/>
              </a:spcAft>
              <a:buSzPts val="3000"/>
              <a:buFont typeface="Josefin Slab"/>
              <a:buNone/>
              <a:defRPr sz="3000">
                <a:latin typeface="Josefin Slab"/>
                <a:ea typeface="Josefin Slab"/>
                <a:cs typeface="Josefin Slab"/>
                <a:sym typeface="Josefin Slab"/>
              </a:defRPr>
            </a:lvl8pPr>
            <a:lvl9pPr lvl="8" rtl="0">
              <a:spcBef>
                <a:spcPts val="0"/>
              </a:spcBef>
              <a:spcAft>
                <a:spcPts val="0"/>
              </a:spcAft>
              <a:buSzPts val="3000"/>
              <a:buFont typeface="Josefin Slab"/>
              <a:buNone/>
              <a:defRPr sz="3000">
                <a:latin typeface="Josefin Slab"/>
                <a:ea typeface="Josefin Slab"/>
                <a:cs typeface="Josefin Slab"/>
                <a:sym typeface="Josefin Slab"/>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52">
    <p:spTree>
      <p:nvGrpSpPr>
        <p:cNvPr id="1" name="Shape 1864"/>
        <p:cNvGrpSpPr/>
        <p:nvPr/>
      </p:nvGrpSpPr>
      <p:grpSpPr>
        <a:xfrm>
          <a:off x="0" y="0"/>
          <a:ext cx="0" cy="0"/>
          <a:chOff x="0" y="0"/>
          <a:chExt cx="0" cy="0"/>
        </a:xfrm>
      </p:grpSpPr>
      <p:grpSp>
        <p:nvGrpSpPr>
          <p:cNvPr id="1865" name="Google Shape;1865;p29"/>
          <p:cNvGrpSpPr/>
          <p:nvPr/>
        </p:nvGrpSpPr>
        <p:grpSpPr>
          <a:xfrm>
            <a:off x="8574049" y="-9"/>
            <a:ext cx="570564" cy="570564"/>
            <a:chOff x="1701259" y="4559851"/>
            <a:chExt cx="569538" cy="569538"/>
          </a:xfrm>
        </p:grpSpPr>
        <p:sp>
          <p:nvSpPr>
            <p:cNvPr id="1866" name="Google Shape;1866;p29"/>
            <p:cNvSpPr/>
            <p:nvPr/>
          </p:nvSpPr>
          <p:spPr>
            <a:xfrm>
              <a:off x="1701259" y="4559851"/>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1792385" y="465184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9"/>
            <p:cNvSpPr/>
            <p:nvPr/>
          </p:nvSpPr>
          <p:spPr>
            <a:xfrm>
              <a:off x="1792385" y="465006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29"/>
          <p:cNvGrpSpPr/>
          <p:nvPr/>
        </p:nvGrpSpPr>
        <p:grpSpPr>
          <a:xfrm>
            <a:off x="8014749" y="-9"/>
            <a:ext cx="570564" cy="570564"/>
            <a:chOff x="1701259" y="4559851"/>
            <a:chExt cx="569538" cy="569538"/>
          </a:xfrm>
        </p:grpSpPr>
        <p:sp>
          <p:nvSpPr>
            <p:cNvPr id="1870" name="Google Shape;1870;p29"/>
            <p:cNvSpPr/>
            <p:nvPr/>
          </p:nvSpPr>
          <p:spPr>
            <a:xfrm>
              <a:off x="1701259" y="4559851"/>
              <a:ext cx="569538" cy="569538"/>
            </a:xfrm>
            <a:custGeom>
              <a:avLst/>
              <a:gdLst/>
              <a:ahLst/>
              <a:cxnLst/>
              <a:rect l="l" t="t" r="r" b="b"/>
              <a:pathLst>
                <a:path w="12903" h="12903" extrusionOk="0">
                  <a:moveTo>
                    <a:pt x="0" y="0"/>
                  </a:moveTo>
                  <a:lnTo>
                    <a:pt x="0" y="12903"/>
                  </a:lnTo>
                  <a:lnTo>
                    <a:pt x="12903" y="12903"/>
                  </a:lnTo>
                  <a:lnTo>
                    <a:pt x="1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9"/>
            <p:cNvSpPr/>
            <p:nvPr/>
          </p:nvSpPr>
          <p:spPr>
            <a:xfrm>
              <a:off x="1792385" y="465184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3"/>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9"/>
            <p:cNvSpPr/>
            <p:nvPr/>
          </p:nvSpPr>
          <p:spPr>
            <a:xfrm>
              <a:off x="1792385" y="465006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3"/>
                </a:gs>
                <a:gs pos="50000">
                  <a:schemeClr val="accent3"/>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3" name="Google Shape;1873;p29"/>
          <p:cNvGrpSpPr/>
          <p:nvPr/>
        </p:nvGrpSpPr>
        <p:grpSpPr>
          <a:xfrm>
            <a:off x="7449167" y="-10"/>
            <a:ext cx="570622" cy="570577"/>
            <a:chOff x="2267190" y="4563049"/>
            <a:chExt cx="569596" cy="569552"/>
          </a:xfrm>
        </p:grpSpPr>
        <p:grpSp>
          <p:nvGrpSpPr>
            <p:cNvPr id="1874" name="Google Shape;1874;p29"/>
            <p:cNvGrpSpPr/>
            <p:nvPr/>
          </p:nvGrpSpPr>
          <p:grpSpPr>
            <a:xfrm>
              <a:off x="2267190" y="4563049"/>
              <a:ext cx="569596" cy="569552"/>
              <a:chOff x="2286509" y="4601703"/>
              <a:chExt cx="574422" cy="574377"/>
            </a:xfrm>
          </p:grpSpPr>
          <p:sp>
            <p:nvSpPr>
              <p:cNvPr id="1875" name="Google Shape;1875;p29"/>
              <p:cNvSpPr/>
              <p:nvPr/>
            </p:nvSpPr>
            <p:spPr>
              <a:xfrm>
                <a:off x="2286509" y="4601703"/>
                <a:ext cx="574422"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2378433" y="4695391"/>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7" name="Google Shape;1877;p29"/>
            <p:cNvSpPr/>
            <p:nvPr/>
          </p:nvSpPr>
          <p:spPr>
            <a:xfrm>
              <a:off x="2358246" y="465398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29"/>
          <p:cNvGrpSpPr/>
          <p:nvPr/>
        </p:nvGrpSpPr>
        <p:grpSpPr>
          <a:xfrm>
            <a:off x="6883092" y="-10"/>
            <a:ext cx="570622" cy="570577"/>
            <a:chOff x="2267190" y="4563049"/>
            <a:chExt cx="569596" cy="569552"/>
          </a:xfrm>
        </p:grpSpPr>
        <p:grpSp>
          <p:nvGrpSpPr>
            <p:cNvPr id="1879" name="Google Shape;1879;p29"/>
            <p:cNvGrpSpPr/>
            <p:nvPr/>
          </p:nvGrpSpPr>
          <p:grpSpPr>
            <a:xfrm>
              <a:off x="2267190" y="4563049"/>
              <a:ext cx="569596" cy="569552"/>
              <a:chOff x="2286509" y="4601703"/>
              <a:chExt cx="574422" cy="574377"/>
            </a:xfrm>
          </p:grpSpPr>
          <p:sp>
            <p:nvSpPr>
              <p:cNvPr id="1880" name="Google Shape;1880;p29"/>
              <p:cNvSpPr/>
              <p:nvPr/>
            </p:nvSpPr>
            <p:spPr>
              <a:xfrm>
                <a:off x="2286509" y="4601703"/>
                <a:ext cx="574422" cy="574377"/>
              </a:xfrm>
              <a:custGeom>
                <a:avLst/>
                <a:gdLst/>
                <a:ahLst/>
                <a:cxnLst/>
                <a:rect l="l" t="t" r="r" b="b"/>
                <a:pathLst>
                  <a:path w="12904" h="12903" extrusionOk="0">
                    <a:moveTo>
                      <a:pt x="1" y="0"/>
                    </a:moveTo>
                    <a:lnTo>
                      <a:pt x="1" y="12903"/>
                    </a:lnTo>
                    <a:lnTo>
                      <a:pt x="12903" y="12903"/>
                    </a:lnTo>
                    <a:lnTo>
                      <a:pt x="129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9"/>
              <p:cNvSpPr/>
              <p:nvPr/>
            </p:nvSpPr>
            <p:spPr>
              <a:xfrm>
                <a:off x="2378433" y="4695391"/>
                <a:ext cx="390575" cy="39061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dk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29"/>
            <p:cNvSpPr/>
            <p:nvPr/>
          </p:nvSpPr>
          <p:spPr>
            <a:xfrm>
              <a:off x="2358246" y="465398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dk2"/>
                </a:gs>
                <a:gs pos="50000">
                  <a:schemeClr val="dk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3" name="Google Shape;1883;p29"/>
          <p:cNvGrpSpPr/>
          <p:nvPr/>
        </p:nvGrpSpPr>
        <p:grpSpPr>
          <a:xfrm>
            <a:off x="1600" y="-10"/>
            <a:ext cx="570608" cy="570564"/>
            <a:chOff x="-27" y="1138389"/>
            <a:chExt cx="569583" cy="569538"/>
          </a:xfrm>
        </p:grpSpPr>
        <p:sp>
          <p:nvSpPr>
            <p:cNvPr id="1884" name="Google Shape;1884;p29"/>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9"/>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 name="Google Shape;1887;p29"/>
          <p:cNvGrpSpPr/>
          <p:nvPr/>
        </p:nvGrpSpPr>
        <p:grpSpPr>
          <a:xfrm>
            <a:off x="8574013" y="4568365"/>
            <a:ext cx="570608" cy="570564"/>
            <a:chOff x="-27" y="1138389"/>
            <a:chExt cx="569583" cy="569538"/>
          </a:xfrm>
        </p:grpSpPr>
        <p:sp>
          <p:nvSpPr>
            <p:cNvPr id="1888" name="Google Shape;1888;p29"/>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9"/>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9"/>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1" name="Google Shape;1891;p29"/>
          <p:cNvGrpSpPr/>
          <p:nvPr/>
        </p:nvGrpSpPr>
        <p:grpSpPr>
          <a:xfrm>
            <a:off x="8574013" y="4016865"/>
            <a:ext cx="570608" cy="570564"/>
            <a:chOff x="-27" y="1138389"/>
            <a:chExt cx="569583" cy="569538"/>
          </a:xfrm>
        </p:grpSpPr>
        <p:sp>
          <p:nvSpPr>
            <p:cNvPr id="1892" name="Google Shape;1892;p29"/>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9"/>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5" name="Google Shape;1895;p29"/>
          <p:cNvGrpSpPr/>
          <p:nvPr/>
        </p:nvGrpSpPr>
        <p:grpSpPr>
          <a:xfrm>
            <a:off x="8574013" y="3455840"/>
            <a:ext cx="570608" cy="570564"/>
            <a:chOff x="-27" y="1138389"/>
            <a:chExt cx="569583" cy="569538"/>
          </a:xfrm>
        </p:grpSpPr>
        <p:sp>
          <p:nvSpPr>
            <p:cNvPr id="1896" name="Google Shape;1896;p29"/>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lt2"/>
                </a:gs>
                <a:gs pos="50000">
                  <a:schemeClr val="lt2"/>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29"/>
          <p:cNvGrpSpPr/>
          <p:nvPr/>
        </p:nvGrpSpPr>
        <p:grpSpPr>
          <a:xfrm>
            <a:off x="1600" y="4568363"/>
            <a:ext cx="570608" cy="570564"/>
            <a:chOff x="-3627" y="1708598"/>
            <a:chExt cx="569583" cy="569538"/>
          </a:xfrm>
        </p:grpSpPr>
        <p:sp>
          <p:nvSpPr>
            <p:cNvPr id="1900" name="Google Shape;1900;p29"/>
            <p:cNvSpPr/>
            <p:nvPr/>
          </p:nvSpPr>
          <p:spPr>
            <a:xfrm>
              <a:off x="-3627" y="1708598"/>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a:off x="87521" y="180149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a:off x="87521" y="179971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9"/>
          <p:cNvGrpSpPr/>
          <p:nvPr/>
        </p:nvGrpSpPr>
        <p:grpSpPr>
          <a:xfrm>
            <a:off x="564050" y="4568363"/>
            <a:ext cx="570608" cy="570564"/>
            <a:chOff x="-3627" y="1708598"/>
            <a:chExt cx="569583" cy="569538"/>
          </a:xfrm>
        </p:grpSpPr>
        <p:sp>
          <p:nvSpPr>
            <p:cNvPr id="1904" name="Google Shape;1904;p29"/>
            <p:cNvSpPr/>
            <p:nvPr/>
          </p:nvSpPr>
          <p:spPr>
            <a:xfrm>
              <a:off x="-3627" y="1708598"/>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a:off x="87521" y="1801496"/>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9"/>
            <p:cNvSpPr/>
            <p:nvPr/>
          </p:nvSpPr>
          <p:spPr>
            <a:xfrm>
              <a:off x="87521" y="1799711"/>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56862"/>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7" name="Google Shape;1907;p29"/>
          <p:cNvGrpSpPr/>
          <p:nvPr/>
        </p:nvGrpSpPr>
        <p:grpSpPr>
          <a:xfrm>
            <a:off x="-937" y="3997803"/>
            <a:ext cx="570608" cy="570564"/>
            <a:chOff x="-27" y="1138389"/>
            <a:chExt cx="569583" cy="569538"/>
          </a:xfrm>
        </p:grpSpPr>
        <p:sp>
          <p:nvSpPr>
            <p:cNvPr id="1908" name="Google Shape;1908;p29"/>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9"/>
          <p:cNvGrpSpPr/>
          <p:nvPr/>
        </p:nvGrpSpPr>
        <p:grpSpPr>
          <a:xfrm>
            <a:off x="-937" y="3436753"/>
            <a:ext cx="570608" cy="570564"/>
            <a:chOff x="-27" y="1138389"/>
            <a:chExt cx="569583" cy="569538"/>
          </a:xfrm>
        </p:grpSpPr>
        <p:sp>
          <p:nvSpPr>
            <p:cNvPr id="1912" name="Google Shape;1912;p29"/>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7" y="715596"/>
            <a:ext cx="7717500" cy="47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4500"/>
              <a:buFont typeface="Amaranth"/>
              <a:buNone/>
              <a:defRPr sz="4500">
                <a:solidFill>
                  <a:schemeClr val="lt1"/>
                </a:solidFill>
                <a:latin typeface="Amaranth"/>
                <a:ea typeface="Amaranth"/>
                <a:cs typeface="Amaranth"/>
                <a:sym typeface="Amaranth"/>
              </a:defRPr>
            </a:lvl1pPr>
            <a:lvl2pPr lvl="1" rtl="0">
              <a:spcBef>
                <a:spcPts val="0"/>
              </a:spcBef>
              <a:spcAft>
                <a:spcPts val="0"/>
              </a:spcAft>
              <a:buClr>
                <a:schemeClr val="lt1"/>
              </a:buClr>
              <a:buSzPts val="4500"/>
              <a:buFont typeface="Passion One"/>
              <a:buNone/>
              <a:defRPr sz="4500">
                <a:solidFill>
                  <a:schemeClr val="lt1"/>
                </a:solidFill>
                <a:latin typeface="Passion One"/>
                <a:ea typeface="Passion One"/>
                <a:cs typeface="Passion One"/>
                <a:sym typeface="Passion One"/>
              </a:defRPr>
            </a:lvl2pPr>
            <a:lvl3pPr lvl="2" rtl="0">
              <a:spcBef>
                <a:spcPts val="0"/>
              </a:spcBef>
              <a:spcAft>
                <a:spcPts val="0"/>
              </a:spcAft>
              <a:buClr>
                <a:schemeClr val="lt1"/>
              </a:buClr>
              <a:buSzPts val="4500"/>
              <a:buFont typeface="Passion One"/>
              <a:buNone/>
              <a:defRPr sz="4500">
                <a:solidFill>
                  <a:schemeClr val="lt1"/>
                </a:solidFill>
                <a:latin typeface="Passion One"/>
                <a:ea typeface="Passion One"/>
                <a:cs typeface="Passion One"/>
                <a:sym typeface="Passion One"/>
              </a:defRPr>
            </a:lvl3pPr>
            <a:lvl4pPr lvl="3" rtl="0">
              <a:spcBef>
                <a:spcPts val="0"/>
              </a:spcBef>
              <a:spcAft>
                <a:spcPts val="0"/>
              </a:spcAft>
              <a:buClr>
                <a:schemeClr val="lt1"/>
              </a:buClr>
              <a:buSzPts val="4500"/>
              <a:buFont typeface="Passion One"/>
              <a:buNone/>
              <a:defRPr sz="4500">
                <a:solidFill>
                  <a:schemeClr val="lt1"/>
                </a:solidFill>
                <a:latin typeface="Passion One"/>
                <a:ea typeface="Passion One"/>
                <a:cs typeface="Passion One"/>
                <a:sym typeface="Passion One"/>
              </a:defRPr>
            </a:lvl4pPr>
            <a:lvl5pPr lvl="4" rtl="0">
              <a:spcBef>
                <a:spcPts val="0"/>
              </a:spcBef>
              <a:spcAft>
                <a:spcPts val="0"/>
              </a:spcAft>
              <a:buClr>
                <a:schemeClr val="lt1"/>
              </a:buClr>
              <a:buSzPts val="4500"/>
              <a:buFont typeface="Passion One"/>
              <a:buNone/>
              <a:defRPr sz="4500">
                <a:solidFill>
                  <a:schemeClr val="lt1"/>
                </a:solidFill>
                <a:latin typeface="Passion One"/>
                <a:ea typeface="Passion One"/>
                <a:cs typeface="Passion One"/>
                <a:sym typeface="Passion One"/>
              </a:defRPr>
            </a:lvl5pPr>
            <a:lvl6pPr lvl="5" rtl="0">
              <a:spcBef>
                <a:spcPts val="0"/>
              </a:spcBef>
              <a:spcAft>
                <a:spcPts val="0"/>
              </a:spcAft>
              <a:buClr>
                <a:schemeClr val="lt1"/>
              </a:buClr>
              <a:buSzPts val="4500"/>
              <a:buFont typeface="Passion One"/>
              <a:buNone/>
              <a:defRPr sz="4500">
                <a:solidFill>
                  <a:schemeClr val="lt1"/>
                </a:solidFill>
                <a:latin typeface="Passion One"/>
                <a:ea typeface="Passion One"/>
                <a:cs typeface="Passion One"/>
                <a:sym typeface="Passion One"/>
              </a:defRPr>
            </a:lvl6pPr>
            <a:lvl7pPr lvl="6" rtl="0">
              <a:spcBef>
                <a:spcPts val="0"/>
              </a:spcBef>
              <a:spcAft>
                <a:spcPts val="0"/>
              </a:spcAft>
              <a:buClr>
                <a:schemeClr val="lt1"/>
              </a:buClr>
              <a:buSzPts val="4500"/>
              <a:buFont typeface="Passion One"/>
              <a:buNone/>
              <a:defRPr sz="4500">
                <a:solidFill>
                  <a:schemeClr val="lt1"/>
                </a:solidFill>
                <a:latin typeface="Passion One"/>
                <a:ea typeface="Passion One"/>
                <a:cs typeface="Passion One"/>
                <a:sym typeface="Passion One"/>
              </a:defRPr>
            </a:lvl7pPr>
            <a:lvl8pPr lvl="7" rtl="0">
              <a:spcBef>
                <a:spcPts val="0"/>
              </a:spcBef>
              <a:spcAft>
                <a:spcPts val="0"/>
              </a:spcAft>
              <a:buClr>
                <a:schemeClr val="lt1"/>
              </a:buClr>
              <a:buSzPts val="4500"/>
              <a:buFont typeface="Passion One"/>
              <a:buNone/>
              <a:defRPr sz="4500">
                <a:solidFill>
                  <a:schemeClr val="lt1"/>
                </a:solidFill>
                <a:latin typeface="Passion One"/>
                <a:ea typeface="Passion One"/>
                <a:cs typeface="Passion One"/>
                <a:sym typeface="Passion One"/>
              </a:defRPr>
            </a:lvl8pPr>
            <a:lvl9pPr lvl="8" rtl="0">
              <a:spcBef>
                <a:spcPts val="0"/>
              </a:spcBef>
              <a:spcAft>
                <a:spcPts val="0"/>
              </a:spcAft>
              <a:buClr>
                <a:schemeClr val="lt1"/>
              </a:buClr>
              <a:buSzPts val="4500"/>
              <a:buFont typeface="Passion One"/>
              <a:buNone/>
              <a:defRPr sz="4500">
                <a:solidFill>
                  <a:schemeClr val="lt1"/>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713250" y="1923500"/>
            <a:ext cx="7717500" cy="3075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8" r:id="rId6"/>
    <p:sldLayoutId id="2147483661" r:id="rId7"/>
    <p:sldLayoutId id="2147483668" r:id="rId8"/>
    <p:sldLayoutId id="2147483675" r:id="rId9"/>
    <p:sldLayoutId id="214748367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sp>
        <p:nvSpPr>
          <p:cNvPr id="2019" name="Google Shape;2019;p34"/>
          <p:cNvSpPr txBox="1">
            <a:spLocks noGrp="1"/>
          </p:cNvSpPr>
          <p:nvPr>
            <p:ph type="ctrTitle"/>
          </p:nvPr>
        </p:nvSpPr>
        <p:spPr>
          <a:xfrm>
            <a:off x="1620644" y="1460700"/>
            <a:ext cx="6110868" cy="2222100"/>
          </a:xfrm>
          <a:prstGeom prst="rect">
            <a:avLst/>
          </a:prstGeom>
        </p:spPr>
        <p:txBody>
          <a:bodyPr spcFirstLastPara="1" wrap="square" lIns="91425" tIns="91425" rIns="91425" bIns="91425" anchor="ctr" anchorCtr="0">
            <a:noAutofit/>
          </a:bodyPr>
          <a:lstStyle/>
          <a:p>
            <a:pPr marL="0" lvl="0" indent="0" algn="ctr" rtl="0">
              <a:spcBef>
                <a:spcPts val="0"/>
              </a:spcBef>
              <a:spcAft>
                <a:spcPts val="1000"/>
              </a:spcAft>
              <a:buNone/>
            </a:pPr>
            <a:r>
              <a:rPr lang="en-US" sz="4000" dirty="0"/>
              <a:t>Building Blocks: Strategies for Supporting Special Needs Across the Lifespan</a:t>
            </a:r>
          </a:p>
        </p:txBody>
      </p:sp>
      <p:sp>
        <p:nvSpPr>
          <p:cNvPr id="2018" name="Google Shape;2018;p34"/>
          <p:cNvSpPr txBox="1">
            <a:spLocks noGrp="1"/>
          </p:cNvSpPr>
          <p:nvPr>
            <p:ph type="subTitle" idx="1"/>
          </p:nvPr>
        </p:nvSpPr>
        <p:spPr>
          <a:xfrm>
            <a:off x="2152650" y="4023116"/>
            <a:ext cx="4838700" cy="3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Presented By: Brynn Biggs M.Ed.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40A82712-D8C8-704D-A4AF-B0E929B229DC}"/>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Next step skills &amp; strategies Age 3-5</a:t>
            </a:r>
          </a:p>
        </p:txBody>
      </p:sp>
      <p:pic>
        <p:nvPicPr>
          <p:cNvPr id="3" name="Picture 2" descr="Chart for Next Steps to Independence (Ages 3-5)">
            <a:extLst>
              <a:ext uri="{FF2B5EF4-FFF2-40B4-BE49-F238E27FC236}">
                <a16:creationId xmlns:a16="http://schemas.microsoft.com/office/drawing/2014/main" id="{33950985-1E8B-1F1E-2A33-993643C3CEF2}"/>
              </a:ext>
            </a:extLst>
          </p:cNvPr>
          <p:cNvPicPr>
            <a:picLocks noChangeAspect="1"/>
          </p:cNvPicPr>
          <p:nvPr/>
        </p:nvPicPr>
        <p:blipFill>
          <a:blip r:embed="rId3"/>
          <a:stretch>
            <a:fillRect/>
          </a:stretch>
        </p:blipFill>
        <p:spPr>
          <a:xfrm>
            <a:off x="493350" y="224204"/>
            <a:ext cx="8157299" cy="4695091"/>
          </a:xfrm>
          <a:prstGeom prst="rect">
            <a:avLst/>
          </a:prstGeom>
        </p:spPr>
      </p:pic>
    </p:spTree>
    <p:extLst>
      <p:ext uri="{BB962C8B-B14F-4D97-AF65-F5344CB8AC3E}">
        <p14:creationId xmlns:p14="http://schemas.microsoft.com/office/powerpoint/2010/main" val="3102287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691281BE-B37A-6734-ECC0-3FF63B7E84D3}"/>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Ages 3-5 Continued</a:t>
            </a:r>
          </a:p>
        </p:txBody>
      </p:sp>
      <p:pic>
        <p:nvPicPr>
          <p:cNvPr id="4" name="Picture 3" descr="chart ">
            <a:extLst>
              <a:ext uri="{FF2B5EF4-FFF2-40B4-BE49-F238E27FC236}">
                <a16:creationId xmlns:a16="http://schemas.microsoft.com/office/drawing/2014/main" id="{AA25BF06-0C68-86EC-3620-64E483977689}"/>
              </a:ext>
            </a:extLst>
          </p:cNvPr>
          <p:cNvPicPr>
            <a:picLocks noChangeAspect="1"/>
          </p:cNvPicPr>
          <p:nvPr/>
        </p:nvPicPr>
        <p:blipFill>
          <a:blip r:embed="rId3"/>
          <a:stretch>
            <a:fillRect/>
          </a:stretch>
        </p:blipFill>
        <p:spPr>
          <a:xfrm>
            <a:off x="940755" y="95035"/>
            <a:ext cx="7262489" cy="4953429"/>
          </a:xfrm>
          <a:prstGeom prst="rect">
            <a:avLst/>
          </a:prstGeom>
        </p:spPr>
      </p:pic>
    </p:spTree>
    <p:extLst>
      <p:ext uri="{BB962C8B-B14F-4D97-AF65-F5344CB8AC3E}">
        <p14:creationId xmlns:p14="http://schemas.microsoft.com/office/powerpoint/2010/main" val="333829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095D4"/>
        </a:solidFill>
        <a:effectLst/>
      </p:bgPr>
    </p:bg>
    <p:spTree>
      <p:nvGrpSpPr>
        <p:cNvPr id="1" name="Shape 2685"/>
        <p:cNvGrpSpPr/>
        <p:nvPr/>
      </p:nvGrpSpPr>
      <p:grpSpPr>
        <a:xfrm>
          <a:off x="0" y="0"/>
          <a:ext cx="0" cy="0"/>
          <a:chOff x="0" y="0"/>
          <a:chExt cx="0" cy="0"/>
        </a:xfrm>
      </p:grpSpPr>
      <p:sp>
        <p:nvSpPr>
          <p:cNvPr id="2686" name="Google Shape;2686;p57"/>
          <p:cNvSpPr txBox="1">
            <a:spLocks noGrp="1"/>
          </p:cNvSpPr>
          <p:nvPr>
            <p:ph type="title"/>
          </p:nvPr>
        </p:nvSpPr>
        <p:spPr>
          <a:xfrm>
            <a:off x="999615" y="1320550"/>
            <a:ext cx="7511337" cy="108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Elementary </a:t>
            </a:r>
            <a:br>
              <a:rPr lang="en" dirty="0"/>
            </a:br>
            <a:r>
              <a:rPr lang="en" dirty="0"/>
              <a:t>School</a:t>
            </a:r>
            <a:endParaRPr dirty="0"/>
          </a:p>
        </p:txBody>
      </p:sp>
      <p:sp>
        <p:nvSpPr>
          <p:cNvPr id="2687" name="Google Shape;2687;p57"/>
          <p:cNvSpPr txBox="1">
            <a:spLocks noGrp="1"/>
          </p:cNvSpPr>
          <p:nvPr>
            <p:ph type="subTitle" idx="1"/>
          </p:nvPr>
        </p:nvSpPr>
        <p:spPr>
          <a:xfrm>
            <a:off x="2464056" y="3119565"/>
            <a:ext cx="4453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r>
              <a:rPr lang="en" baseline="30000" dirty="0"/>
              <a:t>st</a:t>
            </a:r>
            <a:r>
              <a:rPr lang="en" dirty="0"/>
              <a:t>-5</a:t>
            </a:r>
            <a:r>
              <a:rPr lang="en" baseline="30000" dirty="0"/>
              <a:t>th</a:t>
            </a:r>
            <a:r>
              <a:rPr lang="en" dirty="0"/>
              <a:t> Grade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C7BC0CD1-DF43-8B37-861C-A7D473285198}"/>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Next Steps Elementary School (grades 1-5)</a:t>
            </a:r>
          </a:p>
        </p:txBody>
      </p:sp>
      <p:pic>
        <p:nvPicPr>
          <p:cNvPr id="4" name="Picture 3" descr="Chart is for Elementary School (Grades 1-5)" title="Chart for Next Steps to Independence ">
            <a:extLst>
              <a:ext uri="{FF2B5EF4-FFF2-40B4-BE49-F238E27FC236}">
                <a16:creationId xmlns:a16="http://schemas.microsoft.com/office/drawing/2014/main" id="{C13432C9-CA16-1BE5-C7DD-BEF5FB7F166B}"/>
              </a:ext>
            </a:extLst>
          </p:cNvPr>
          <p:cNvPicPr>
            <a:picLocks noChangeAspect="1"/>
          </p:cNvPicPr>
          <p:nvPr/>
        </p:nvPicPr>
        <p:blipFill>
          <a:blip r:embed="rId3"/>
          <a:stretch>
            <a:fillRect/>
          </a:stretch>
        </p:blipFill>
        <p:spPr>
          <a:xfrm>
            <a:off x="694275" y="138721"/>
            <a:ext cx="7737548" cy="4811787"/>
          </a:xfrm>
          <a:prstGeom prst="rect">
            <a:avLst/>
          </a:prstGeom>
        </p:spPr>
      </p:pic>
    </p:spTree>
    <p:extLst>
      <p:ext uri="{BB962C8B-B14F-4D97-AF65-F5344CB8AC3E}">
        <p14:creationId xmlns:p14="http://schemas.microsoft.com/office/powerpoint/2010/main" val="33026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B09533B5-A0AF-6D3F-AB1A-4F06CD27766B}"/>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Elementary school (Grades 1-5) continued</a:t>
            </a:r>
          </a:p>
        </p:txBody>
      </p:sp>
      <p:pic>
        <p:nvPicPr>
          <p:cNvPr id="3" name="Picture 2" descr="Chart shows the teaching skills and learning strategies for Elementary School (Grades 1-5)" title="Next Steps to Independence chart">
            <a:extLst>
              <a:ext uri="{FF2B5EF4-FFF2-40B4-BE49-F238E27FC236}">
                <a16:creationId xmlns:a16="http://schemas.microsoft.com/office/drawing/2014/main" id="{2267FE3F-FAA2-32B8-B89B-17EB2449FA65}"/>
              </a:ext>
            </a:extLst>
          </p:cNvPr>
          <p:cNvPicPr>
            <a:picLocks noChangeAspect="1"/>
          </p:cNvPicPr>
          <p:nvPr/>
        </p:nvPicPr>
        <p:blipFill>
          <a:blip r:embed="rId3"/>
          <a:stretch>
            <a:fillRect/>
          </a:stretch>
        </p:blipFill>
        <p:spPr>
          <a:xfrm>
            <a:off x="890639" y="67283"/>
            <a:ext cx="7541184" cy="5008934"/>
          </a:xfrm>
          <a:prstGeom prst="rect">
            <a:avLst/>
          </a:prstGeom>
        </p:spPr>
      </p:pic>
    </p:spTree>
    <p:extLst>
      <p:ext uri="{BB962C8B-B14F-4D97-AF65-F5344CB8AC3E}">
        <p14:creationId xmlns:p14="http://schemas.microsoft.com/office/powerpoint/2010/main" val="340211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2685"/>
        <p:cNvGrpSpPr/>
        <p:nvPr/>
      </p:nvGrpSpPr>
      <p:grpSpPr>
        <a:xfrm>
          <a:off x="0" y="0"/>
          <a:ext cx="0" cy="0"/>
          <a:chOff x="0" y="0"/>
          <a:chExt cx="0" cy="0"/>
        </a:xfrm>
      </p:grpSpPr>
      <p:sp>
        <p:nvSpPr>
          <p:cNvPr id="2686" name="Google Shape;2686;p57"/>
          <p:cNvSpPr txBox="1">
            <a:spLocks noGrp="1"/>
          </p:cNvSpPr>
          <p:nvPr>
            <p:ph type="title"/>
          </p:nvPr>
        </p:nvSpPr>
        <p:spPr>
          <a:xfrm>
            <a:off x="1404063" y="1487850"/>
            <a:ext cx="6871050" cy="108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Middle School</a:t>
            </a:r>
            <a:endParaRPr dirty="0"/>
          </a:p>
        </p:txBody>
      </p:sp>
      <p:sp>
        <p:nvSpPr>
          <p:cNvPr id="2687" name="Google Shape;2687;p57"/>
          <p:cNvSpPr txBox="1">
            <a:spLocks noGrp="1"/>
          </p:cNvSpPr>
          <p:nvPr>
            <p:ph type="subTitle" idx="1"/>
          </p:nvPr>
        </p:nvSpPr>
        <p:spPr>
          <a:xfrm>
            <a:off x="2345400" y="2881878"/>
            <a:ext cx="4453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6</a:t>
            </a:r>
            <a:r>
              <a:rPr lang="en" baseline="30000" dirty="0"/>
              <a:t>th</a:t>
            </a:r>
            <a:r>
              <a:rPr lang="en" dirty="0"/>
              <a:t> - 8</a:t>
            </a:r>
            <a:r>
              <a:rPr lang="en" baseline="30000" dirty="0"/>
              <a:t>th</a:t>
            </a:r>
            <a:r>
              <a:rPr lang="en" dirty="0"/>
              <a:t> Grade</a:t>
            </a:r>
            <a:endParaRPr dirty="0"/>
          </a:p>
        </p:txBody>
      </p:sp>
    </p:spTree>
    <p:extLst>
      <p:ext uri="{BB962C8B-B14F-4D97-AF65-F5344CB8AC3E}">
        <p14:creationId xmlns:p14="http://schemas.microsoft.com/office/powerpoint/2010/main" val="3343843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29EF4C82-6E57-20A1-E4B4-56BAFA4E3910}"/>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Next steps Middle School Grades 6-8</a:t>
            </a:r>
          </a:p>
        </p:txBody>
      </p:sp>
      <p:pic>
        <p:nvPicPr>
          <p:cNvPr id="3" name="Picture 2" descr="Nexte step to Independence Skills and Strategies Middle School (Grades 6-8)" title="Nexte step to Independence Skills and Strategies">
            <a:extLst>
              <a:ext uri="{FF2B5EF4-FFF2-40B4-BE49-F238E27FC236}">
                <a16:creationId xmlns:a16="http://schemas.microsoft.com/office/drawing/2014/main" id="{5E228F04-DD54-DD35-F1F5-399E2B205279}"/>
              </a:ext>
            </a:extLst>
          </p:cNvPr>
          <p:cNvPicPr>
            <a:picLocks noChangeAspect="1"/>
          </p:cNvPicPr>
          <p:nvPr/>
        </p:nvPicPr>
        <p:blipFill>
          <a:blip r:embed="rId3"/>
          <a:stretch>
            <a:fillRect/>
          </a:stretch>
        </p:blipFill>
        <p:spPr>
          <a:xfrm>
            <a:off x="895031" y="95035"/>
            <a:ext cx="7353937" cy="4953429"/>
          </a:xfrm>
          <a:prstGeom prst="rect">
            <a:avLst/>
          </a:prstGeom>
        </p:spPr>
      </p:pic>
    </p:spTree>
    <p:extLst>
      <p:ext uri="{BB962C8B-B14F-4D97-AF65-F5344CB8AC3E}">
        <p14:creationId xmlns:p14="http://schemas.microsoft.com/office/powerpoint/2010/main" val="389532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E3007110-9A03-0985-FABF-0AF591139E5B}"/>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Middle School Grades 6-8 Continued</a:t>
            </a:r>
          </a:p>
        </p:txBody>
      </p:sp>
      <p:pic>
        <p:nvPicPr>
          <p:cNvPr id="4" name="Picture 3" descr="Chart of teaching and learning strategies for Middle School (Grades 6-8)" title="Nexte step to Independence Skills and Strategies">
            <a:extLst>
              <a:ext uri="{FF2B5EF4-FFF2-40B4-BE49-F238E27FC236}">
                <a16:creationId xmlns:a16="http://schemas.microsoft.com/office/drawing/2014/main" id="{6B1DFC0C-640A-2D74-5F91-CD83BB2025F8}"/>
              </a:ext>
            </a:extLst>
          </p:cNvPr>
          <p:cNvPicPr>
            <a:picLocks noChangeAspect="1"/>
          </p:cNvPicPr>
          <p:nvPr/>
        </p:nvPicPr>
        <p:blipFill>
          <a:blip r:embed="rId3"/>
          <a:stretch>
            <a:fillRect/>
          </a:stretch>
        </p:blipFill>
        <p:spPr>
          <a:xfrm>
            <a:off x="921703" y="56932"/>
            <a:ext cx="7300593" cy="5029636"/>
          </a:xfrm>
          <a:prstGeom prst="rect">
            <a:avLst/>
          </a:prstGeom>
        </p:spPr>
      </p:pic>
    </p:spTree>
    <p:extLst>
      <p:ext uri="{BB962C8B-B14F-4D97-AF65-F5344CB8AC3E}">
        <p14:creationId xmlns:p14="http://schemas.microsoft.com/office/powerpoint/2010/main" val="368819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5"/>
        <p:cNvGrpSpPr/>
        <p:nvPr/>
      </p:nvGrpSpPr>
      <p:grpSpPr>
        <a:xfrm>
          <a:off x="0" y="0"/>
          <a:ext cx="0" cy="0"/>
          <a:chOff x="0" y="0"/>
          <a:chExt cx="0" cy="0"/>
        </a:xfrm>
      </p:grpSpPr>
      <p:sp>
        <p:nvSpPr>
          <p:cNvPr id="2686" name="Google Shape;2686;p57"/>
          <p:cNvSpPr txBox="1">
            <a:spLocks noGrp="1"/>
          </p:cNvSpPr>
          <p:nvPr>
            <p:ph type="title"/>
          </p:nvPr>
        </p:nvSpPr>
        <p:spPr>
          <a:xfrm>
            <a:off x="1404063" y="1487850"/>
            <a:ext cx="6871050" cy="108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High School</a:t>
            </a:r>
            <a:endParaRPr dirty="0"/>
          </a:p>
        </p:txBody>
      </p:sp>
      <p:sp>
        <p:nvSpPr>
          <p:cNvPr id="2687" name="Google Shape;2687;p57"/>
          <p:cNvSpPr txBox="1">
            <a:spLocks noGrp="1"/>
          </p:cNvSpPr>
          <p:nvPr>
            <p:ph type="subTitle" idx="1"/>
          </p:nvPr>
        </p:nvSpPr>
        <p:spPr>
          <a:xfrm>
            <a:off x="2345400" y="2881878"/>
            <a:ext cx="4453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9</a:t>
            </a:r>
            <a:r>
              <a:rPr lang="en" baseline="30000" dirty="0"/>
              <a:t>th</a:t>
            </a:r>
            <a:r>
              <a:rPr lang="en" dirty="0"/>
              <a:t> - 12</a:t>
            </a:r>
            <a:r>
              <a:rPr lang="en" baseline="30000" dirty="0"/>
              <a:t>th</a:t>
            </a:r>
            <a:r>
              <a:rPr lang="en" dirty="0"/>
              <a:t>  Grade</a:t>
            </a:r>
            <a:endParaRPr dirty="0"/>
          </a:p>
        </p:txBody>
      </p:sp>
    </p:spTree>
    <p:extLst>
      <p:ext uri="{BB962C8B-B14F-4D97-AF65-F5344CB8AC3E}">
        <p14:creationId xmlns:p14="http://schemas.microsoft.com/office/powerpoint/2010/main" val="1522052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C3D013C4-3C5E-E4FF-0530-B3153719BD7B}"/>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Next steps high school Grades 9-12</a:t>
            </a:r>
          </a:p>
        </p:txBody>
      </p:sp>
      <p:pic>
        <p:nvPicPr>
          <p:cNvPr id="4" name="Picture 3" descr="Chart listing skills for High School (Grades 9-12)" title="Nexte step to Independence Skills and Strategies">
            <a:extLst>
              <a:ext uri="{FF2B5EF4-FFF2-40B4-BE49-F238E27FC236}">
                <a16:creationId xmlns:a16="http://schemas.microsoft.com/office/drawing/2014/main" id="{A24E3640-2DE5-7356-EA14-02ED4E88EDBE}"/>
              </a:ext>
            </a:extLst>
          </p:cNvPr>
          <p:cNvPicPr>
            <a:picLocks noChangeAspect="1"/>
          </p:cNvPicPr>
          <p:nvPr/>
        </p:nvPicPr>
        <p:blipFill>
          <a:blip r:embed="rId3"/>
          <a:stretch>
            <a:fillRect/>
          </a:stretch>
        </p:blipFill>
        <p:spPr>
          <a:xfrm>
            <a:off x="952186" y="18829"/>
            <a:ext cx="7239627" cy="5105842"/>
          </a:xfrm>
          <a:prstGeom prst="rect">
            <a:avLst/>
          </a:prstGeom>
        </p:spPr>
      </p:pic>
    </p:spTree>
    <p:extLst>
      <p:ext uri="{BB962C8B-B14F-4D97-AF65-F5344CB8AC3E}">
        <p14:creationId xmlns:p14="http://schemas.microsoft.com/office/powerpoint/2010/main" val="163893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19C3-EF1F-F211-5A7C-51F9767E92E8}"/>
              </a:ext>
            </a:extLst>
          </p:cNvPr>
          <p:cNvSpPr>
            <a:spLocks noGrp="1"/>
          </p:cNvSpPr>
          <p:nvPr>
            <p:ph type="title"/>
          </p:nvPr>
        </p:nvSpPr>
        <p:spPr/>
        <p:txBody>
          <a:bodyPr/>
          <a:lstStyle/>
          <a:p>
            <a:r>
              <a:rPr lang="en-US" dirty="0"/>
              <a:t>Description</a:t>
            </a:r>
          </a:p>
        </p:txBody>
      </p:sp>
      <p:sp>
        <p:nvSpPr>
          <p:cNvPr id="4" name="TextBox 3">
            <a:extLst>
              <a:ext uri="{FF2B5EF4-FFF2-40B4-BE49-F238E27FC236}">
                <a16:creationId xmlns:a16="http://schemas.microsoft.com/office/drawing/2014/main" id="{7FF0D97E-FD96-3D96-35F1-E111695358DA}"/>
              </a:ext>
            </a:extLst>
          </p:cNvPr>
          <p:cNvSpPr txBox="1"/>
          <p:nvPr/>
        </p:nvSpPr>
        <p:spPr>
          <a:xfrm>
            <a:off x="713251" y="1780323"/>
            <a:ext cx="8175772" cy="1938992"/>
          </a:xfrm>
          <a:prstGeom prst="rect">
            <a:avLst/>
          </a:prstGeom>
          <a:noFill/>
        </p:spPr>
        <p:txBody>
          <a:bodyPr wrap="square">
            <a:spAutoFit/>
          </a:bodyPr>
          <a:lstStyle/>
          <a:p>
            <a:r>
              <a:rPr lang="en-US" sz="2000" b="0" i="0" dirty="0">
                <a:solidFill>
                  <a:srgbClr val="374151"/>
                </a:solidFill>
                <a:effectLst/>
                <a:latin typeface="Sitka Subheading Semibold" pitchFamily="2" charset="0"/>
              </a:rPr>
              <a:t>In this session, participants will receive resources to support their child with special needs throughout various life stages, spanning from infancy to adulthood. The content encompasses practical checklists, effective best practices, and instructional methods tailored to foster skills in choice and decision-making, goal setting, self-awareness, and self-determination.</a:t>
            </a:r>
            <a:endParaRPr lang="en-US" sz="2000" dirty="0">
              <a:latin typeface="Sitka Subheading Semibold" pitchFamily="2" charset="0"/>
            </a:endParaRPr>
          </a:p>
        </p:txBody>
      </p:sp>
    </p:spTree>
    <p:extLst>
      <p:ext uri="{BB962C8B-B14F-4D97-AF65-F5344CB8AC3E}">
        <p14:creationId xmlns:p14="http://schemas.microsoft.com/office/powerpoint/2010/main" val="332400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7C8F7190-8B39-1283-EFA8-2D21E13D4DD1}"/>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High school Grades 9-12 continued</a:t>
            </a:r>
          </a:p>
        </p:txBody>
      </p:sp>
      <p:pic>
        <p:nvPicPr>
          <p:cNvPr id="3" name="Picture 2" descr="Chart showing teaching and learning strategies for High School (Grades 9-12)" title="Nexte step to Independence Skills and Strategies">
            <a:extLst>
              <a:ext uri="{FF2B5EF4-FFF2-40B4-BE49-F238E27FC236}">
                <a16:creationId xmlns:a16="http://schemas.microsoft.com/office/drawing/2014/main" id="{4EA0A836-0D05-2C7C-3F21-DDFD1A43DF98}"/>
              </a:ext>
            </a:extLst>
          </p:cNvPr>
          <p:cNvPicPr>
            <a:picLocks noChangeAspect="1"/>
          </p:cNvPicPr>
          <p:nvPr/>
        </p:nvPicPr>
        <p:blipFill>
          <a:blip r:embed="rId3"/>
          <a:stretch>
            <a:fillRect/>
          </a:stretch>
        </p:blipFill>
        <p:spPr>
          <a:xfrm>
            <a:off x="967427" y="15018"/>
            <a:ext cx="7209145" cy="5113463"/>
          </a:xfrm>
          <a:prstGeom prst="rect">
            <a:avLst/>
          </a:prstGeom>
        </p:spPr>
      </p:pic>
    </p:spTree>
    <p:extLst>
      <p:ext uri="{BB962C8B-B14F-4D97-AF65-F5344CB8AC3E}">
        <p14:creationId xmlns:p14="http://schemas.microsoft.com/office/powerpoint/2010/main" val="42432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685"/>
        <p:cNvGrpSpPr/>
        <p:nvPr/>
      </p:nvGrpSpPr>
      <p:grpSpPr>
        <a:xfrm>
          <a:off x="0" y="0"/>
          <a:ext cx="0" cy="0"/>
          <a:chOff x="0" y="0"/>
          <a:chExt cx="0" cy="0"/>
        </a:xfrm>
      </p:grpSpPr>
      <p:sp>
        <p:nvSpPr>
          <p:cNvPr id="2686" name="Google Shape;2686;p5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18+</a:t>
            </a:r>
            <a:endParaRPr dirty="0"/>
          </a:p>
        </p:txBody>
      </p:sp>
      <p:sp>
        <p:nvSpPr>
          <p:cNvPr id="2687" name="Google Shape;2687;p57"/>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Ages 18-22</a:t>
            </a:r>
            <a:endParaRPr dirty="0"/>
          </a:p>
        </p:txBody>
      </p:sp>
    </p:spTree>
    <p:extLst>
      <p:ext uri="{BB962C8B-B14F-4D97-AF65-F5344CB8AC3E}">
        <p14:creationId xmlns:p14="http://schemas.microsoft.com/office/powerpoint/2010/main" val="3034484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1EB15380-CB9C-7C26-4B42-E2710DE8B5E2}"/>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Next steps 18+ (Ages 18-22)</a:t>
            </a:r>
          </a:p>
        </p:txBody>
      </p:sp>
      <p:pic>
        <p:nvPicPr>
          <p:cNvPr id="3" name="Picture 2" descr="Chart showing skills for 18+ (Ages 18-22)" title="Nexte step to Independence Skills and Strategies">
            <a:extLst>
              <a:ext uri="{FF2B5EF4-FFF2-40B4-BE49-F238E27FC236}">
                <a16:creationId xmlns:a16="http://schemas.microsoft.com/office/drawing/2014/main" id="{AC65EB69-9F4D-1F0B-6A91-0255FAA0E4E8}"/>
              </a:ext>
            </a:extLst>
          </p:cNvPr>
          <p:cNvPicPr>
            <a:picLocks noChangeAspect="1"/>
          </p:cNvPicPr>
          <p:nvPr/>
        </p:nvPicPr>
        <p:blipFill>
          <a:blip r:embed="rId3"/>
          <a:stretch>
            <a:fillRect/>
          </a:stretch>
        </p:blipFill>
        <p:spPr>
          <a:xfrm>
            <a:off x="982108" y="0"/>
            <a:ext cx="7179784" cy="5143500"/>
          </a:xfrm>
          <a:prstGeom prst="rect">
            <a:avLst/>
          </a:prstGeom>
        </p:spPr>
      </p:pic>
    </p:spTree>
    <p:extLst>
      <p:ext uri="{BB962C8B-B14F-4D97-AF65-F5344CB8AC3E}">
        <p14:creationId xmlns:p14="http://schemas.microsoft.com/office/powerpoint/2010/main" val="305181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8FC6ED9D-36D1-1055-A62A-D1C762520F1F}"/>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18+ (Ages 18-22) continued</a:t>
            </a:r>
          </a:p>
        </p:txBody>
      </p:sp>
      <p:pic>
        <p:nvPicPr>
          <p:cNvPr id="4" name="Picture 3" descr="Chart showing learning and teaching strategies for 18+ (Ages 18-22)" title="Nexte step to Independence Skills and Strategies">
            <a:extLst>
              <a:ext uri="{FF2B5EF4-FFF2-40B4-BE49-F238E27FC236}">
                <a16:creationId xmlns:a16="http://schemas.microsoft.com/office/drawing/2014/main" id="{6D880137-EDAF-ADDD-D2A3-6D71DD4CF130}"/>
              </a:ext>
            </a:extLst>
          </p:cNvPr>
          <p:cNvPicPr>
            <a:picLocks noChangeAspect="1"/>
          </p:cNvPicPr>
          <p:nvPr/>
        </p:nvPicPr>
        <p:blipFill>
          <a:blip r:embed="rId3"/>
          <a:stretch>
            <a:fillRect/>
          </a:stretch>
        </p:blipFill>
        <p:spPr>
          <a:xfrm>
            <a:off x="768719" y="181215"/>
            <a:ext cx="7733443" cy="4890266"/>
          </a:xfrm>
          <a:prstGeom prst="rect">
            <a:avLst/>
          </a:prstGeom>
        </p:spPr>
      </p:pic>
    </p:spTree>
    <p:extLst>
      <p:ext uri="{BB962C8B-B14F-4D97-AF65-F5344CB8AC3E}">
        <p14:creationId xmlns:p14="http://schemas.microsoft.com/office/powerpoint/2010/main" val="2211075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A5665-83F2-2914-A0B9-389392E32228}"/>
              </a:ext>
            </a:extLst>
          </p:cNvPr>
          <p:cNvSpPr>
            <a:spLocks noGrp="1"/>
          </p:cNvSpPr>
          <p:nvPr>
            <p:ph type="title"/>
          </p:nvPr>
        </p:nvSpPr>
        <p:spPr/>
        <p:txBody>
          <a:bodyPr/>
          <a:lstStyle/>
          <a:p>
            <a:r>
              <a:rPr lang="en-US" dirty="0"/>
              <a:t>Thank You!</a:t>
            </a:r>
          </a:p>
        </p:txBody>
      </p:sp>
      <p:sp>
        <p:nvSpPr>
          <p:cNvPr id="2" name="Subtitle 1">
            <a:extLst>
              <a:ext uri="{FF2B5EF4-FFF2-40B4-BE49-F238E27FC236}">
                <a16:creationId xmlns:a16="http://schemas.microsoft.com/office/drawing/2014/main" id="{E7C5017A-22DC-CBFE-FFF4-7AF861D0A749}"/>
              </a:ext>
            </a:extLst>
          </p:cNvPr>
          <p:cNvSpPr>
            <a:spLocks noGrp="1"/>
          </p:cNvSpPr>
          <p:nvPr>
            <p:ph type="subTitle" idx="1"/>
          </p:nvPr>
        </p:nvSpPr>
        <p:spPr>
          <a:xfrm>
            <a:off x="2236319" y="3737428"/>
            <a:ext cx="4880700" cy="641100"/>
          </a:xfrm>
        </p:spPr>
        <p:txBody>
          <a:bodyPr/>
          <a:lstStyle/>
          <a:p>
            <a:pPr marL="139700" indent="0">
              <a:buNone/>
            </a:pPr>
            <a:r>
              <a:rPr lang="en-US" dirty="0"/>
              <a:t>Email: </a:t>
            </a:r>
          </a:p>
          <a:p>
            <a:pPr marL="139700" indent="0">
              <a:buNone/>
            </a:pPr>
            <a:r>
              <a:rPr lang="en-US" dirty="0"/>
              <a:t>Brynnbiggs@shsu.edu</a:t>
            </a:r>
          </a:p>
        </p:txBody>
      </p:sp>
    </p:spTree>
    <p:extLst>
      <p:ext uri="{BB962C8B-B14F-4D97-AF65-F5344CB8AC3E}">
        <p14:creationId xmlns:p14="http://schemas.microsoft.com/office/powerpoint/2010/main" val="202534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3"/>
        <p:cNvGrpSpPr/>
        <p:nvPr/>
      </p:nvGrpSpPr>
      <p:grpSpPr>
        <a:xfrm>
          <a:off x="0" y="0"/>
          <a:ext cx="0" cy="0"/>
          <a:chOff x="0" y="0"/>
          <a:chExt cx="0" cy="0"/>
        </a:xfrm>
      </p:grpSpPr>
      <p:sp>
        <p:nvSpPr>
          <p:cNvPr id="2204" name="Google Shape;2204;p38"/>
          <p:cNvSpPr txBox="1">
            <a:spLocks noGrp="1"/>
          </p:cNvSpPr>
          <p:nvPr>
            <p:ph type="ctrTitle"/>
          </p:nvPr>
        </p:nvSpPr>
        <p:spPr>
          <a:xfrm>
            <a:off x="1909199" y="1323150"/>
            <a:ext cx="5816135" cy="24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You Will Learn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sp>
        <p:nvSpPr>
          <p:cNvPr id="2044" name="Google Shape;2044;p37">
            <a:extLst>
              <a:ext uri="{C183D7F6-B498-43B3-948B-1728B52AA6E4}">
                <adec:decorative xmlns:adec="http://schemas.microsoft.com/office/drawing/2017/decorative" val="1"/>
              </a:ext>
            </a:extLst>
          </p:cNvPr>
          <p:cNvSpPr/>
          <p:nvPr/>
        </p:nvSpPr>
        <p:spPr>
          <a:xfrm>
            <a:off x="5065525" y="1163450"/>
            <a:ext cx="3032700" cy="3032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a:extLst>
              <a:ext uri="{C183D7F6-B498-43B3-948B-1728B52AA6E4}">
                <adec:decorative xmlns:adec="http://schemas.microsoft.com/office/drawing/2017/decorative" val="0"/>
              </a:ext>
            </a:extLst>
          </p:cNvPr>
          <p:cNvSpPr txBox="1">
            <a:spLocks noGrp="1"/>
          </p:cNvSpPr>
          <p:nvPr>
            <p:ph type="subTitle" idx="1"/>
          </p:nvPr>
        </p:nvSpPr>
        <p:spPr>
          <a:xfrm>
            <a:off x="210662" y="1268071"/>
            <a:ext cx="4793957" cy="2165400"/>
          </a:xfrm>
          <a:prstGeom prst="rect">
            <a:avLst/>
          </a:prstGeom>
        </p:spPr>
        <p:txBody>
          <a:bodyPr spcFirstLastPara="1" wrap="square" lIns="91425" tIns="91425" rIns="91425" bIns="91425" anchor="ctr" anchorCtr="0">
            <a:noAutofit/>
          </a:bodyPr>
          <a:lstStyle/>
          <a:p>
            <a:pPr marL="457200" lvl="0" indent="-317500" algn="l" rtl="0">
              <a:spcBef>
                <a:spcPts val="1600"/>
              </a:spcBef>
              <a:spcAft>
                <a:spcPts val="0"/>
              </a:spcAft>
              <a:buSzPts val="1400"/>
              <a:buChar char="●"/>
            </a:pPr>
            <a:r>
              <a:rPr lang="en-US" sz="1800" b="1" dirty="0"/>
              <a:t>Choice and Decision-Making: </a:t>
            </a:r>
            <a:r>
              <a:rPr lang="en-US" sz="1800" dirty="0"/>
              <a:t>Gain valuable insights into fostering independence through effective decision-making strategies. Learn how to provide choices that promote self-determination and autonomy.</a:t>
            </a:r>
          </a:p>
          <a:p>
            <a:pPr marL="457200" lvl="0" indent="-317500" algn="l" rtl="0">
              <a:spcBef>
                <a:spcPts val="1600"/>
              </a:spcBef>
              <a:spcAft>
                <a:spcPts val="0"/>
              </a:spcAft>
              <a:buSzPts val="1400"/>
              <a:buChar char="●"/>
            </a:pPr>
            <a:r>
              <a:rPr lang="en-US" sz="1800" b="1" dirty="0"/>
              <a:t>Goal Setting for Success: </a:t>
            </a:r>
            <a:r>
              <a:rPr lang="en-US" sz="1800" dirty="0"/>
              <a:t>Discover goal-setting techniques tailored to the specific needs of your child. Develop a roadmap for setting realistic and achievable milestones, fostering a sense of accomplishment at every stage.</a:t>
            </a:r>
          </a:p>
        </p:txBody>
      </p:sp>
      <p:grpSp>
        <p:nvGrpSpPr>
          <p:cNvPr id="2171" name="Google Shape;2171;p37" descr="decorative purple circle" title="decorative purple circle">
            <a:extLst>
              <a:ext uri="{C183D7F6-B498-43B3-948B-1728B52AA6E4}">
                <adec:decorative xmlns:adec="http://schemas.microsoft.com/office/drawing/2017/decorative" val="1"/>
              </a:ext>
            </a:extLst>
          </p:cNvPr>
          <p:cNvGrpSpPr/>
          <p:nvPr/>
        </p:nvGrpSpPr>
        <p:grpSpPr>
          <a:xfrm>
            <a:off x="5065525" y="1163444"/>
            <a:ext cx="609624" cy="609577"/>
            <a:chOff x="-27" y="1138389"/>
            <a:chExt cx="569583" cy="569538"/>
          </a:xfrm>
        </p:grpSpPr>
        <p:sp>
          <p:nvSpPr>
            <p:cNvPr id="2172" name="Google Shape;2172;p3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37" descr="decorative green circle" title="decorative green circle">
            <a:extLst>
              <a:ext uri="{C183D7F6-B498-43B3-948B-1728B52AA6E4}">
                <adec:decorative xmlns:adec="http://schemas.microsoft.com/office/drawing/2017/decorative" val="1"/>
              </a:ext>
            </a:extLst>
          </p:cNvPr>
          <p:cNvGrpSpPr/>
          <p:nvPr/>
        </p:nvGrpSpPr>
        <p:grpSpPr>
          <a:xfrm>
            <a:off x="6883094" y="4195169"/>
            <a:ext cx="609624" cy="609577"/>
            <a:chOff x="-27" y="1138389"/>
            <a:chExt cx="569583" cy="569538"/>
          </a:xfrm>
        </p:grpSpPr>
        <p:sp>
          <p:nvSpPr>
            <p:cNvPr id="2176" name="Google Shape;2176;p3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9" name="Google Shape;2179;p37" descr="decorative green circle" title="decorative green circle">
            <a:extLst>
              <a:ext uri="{C183D7F6-B498-43B3-948B-1728B52AA6E4}">
                <adec:decorative xmlns:adec="http://schemas.microsoft.com/office/drawing/2017/decorative" val="1"/>
              </a:ext>
            </a:extLst>
          </p:cNvPr>
          <p:cNvGrpSpPr/>
          <p:nvPr/>
        </p:nvGrpSpPr>
        <p:grpSpPr>
          <a:xfrm>
            <a:off x="7488600" y="4195169"/>
            <a:ext cx="609624" cy="609577"/>
            <a:chOff x="-27" y="1138389"/>
            <a:chExt cx="569583" cy="569538"/>
          </a:xfrm>
        </p:grpSpPr>
        <p:sp>
          <p:nvSpPr>
            <p:cNvPr id="2180" name="Google Shape;2180;p3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37" descr="decorative green circle" title="decorative green circle">
            <a:extLst>
              <a:ext uri="{C183D7F6-B498-43B3-948B-1728B52AA6E4}">
                <adec:decorative xmlns:adec="http://schemas.microsoft.com/office/drawing/2017/decorative" val="1"/>
              </a:ext>
            </a:extLst>
          </p:cNvPr>
          <p:cNvGrpSpPr/>
          <p:nvPr/>
        </p:nvGrpSpPr>
        <p:grpSpPr>
          <a:xfrm>
            <a:off x="7488594" y="3592995"/>
            <a:ext cx="609624" cy="609577"/>
            <a:chOff x="-27" y="1138389"/>
            <a:chExt cx="569583" cy="569538"/>
          </a:xfrm>
        </p:grpSpPr>
        <p:sp>
          <p:nvSpPr>
            <p:cNvPr id="2184" name="Google Shape;2184;p3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7" name="Google Shape;2187;p37" descr="decorative purple circle" title="decorative purple circle">
            <a:extLst>
              <a:ext uri="{C183D7F6-B498-43B3-948B-1728B52AA6E4}">
                <adec:decorative xmlns:adec="http://schemas.microsoft.com/office/drawing/2017/decorative" val="1"/>
              </a:ext>
            </a:extLst>
          </p:cNvPr>
          <p:cNvGrpSpPr/>
          <p:nvPr/>
        </p:nvGrpSpPr>
        <p:grpSpPr>
          <a:xfrm>
            <a:off x="5065525" y="561270"/>
            <a:ext cx="609624" cy="609577"/>
            <a:chOff x="-27" y="1138389"/>
            <a:chExt cx="569583" cy="569538"/>
          </a:xfrm>
        </p:grpSpPr>
        <p:sp>
          <p:nvSpPr>
            <p:cNvPr id="2188" name="Google Shape;2188;p3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37">
            <a:extLst>
              <a:ext uri="{C183D7F6-B498-43B3-948B-1728B52AA6E4}">
                <adec:decorative xmlns:adec="http://schemas.microsoft.com/office/drawing/2017/decorative" val="1"/>
              </a:ext>
            </a:extLst>
          </p:cNvPr>
          <p:cNvGrpSpPr/>
          <p:nvPr/>
        </p:nvGrpSpPr>
        <p:grpSpPr>
          <a:xfrm>
            <a:off x="5794955" y="1268071"/>
            <a:ext cx="2153606" cy="414553"/>
            <a:chOff x="5794955" y="1268071"/>
            <a:chExt cx="2153606" cy="414553"/>
          </a:xfrm>
        </p:grpSpPr>
        <p:sp>
          <p:nvSpPr>
            <p:cNvPr id="2192" name="Google Shape;2192;p37"/>
            <p:cNvSpPr/>
            <p:nvPr/>
          </p:nvSpPr>
          <p:spPr>
            <a:xfrm>
              <a:off x="5794955" y="1268071"/>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7"/>
            <p:cNvSpPr/>
            <p:nvPr/>
          </p:nvSpPr>
          <p:spPr>
            <a:xfrm>
              <a:off x="6374655" y="1268071"/>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7"/>
            <p:cNvSpPr/>
            <p:nvPr/>
          </p:nvSpPr>
          <p:spPr>
            <a:xfrm>
              <a:off x="6954343" y="1268071"/>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7"/>
            <p:cNvSpPr/>
            <p:nvPr/>
          </p:nvSpPr>
          <p:spPr>
            <a:xfrm>
              <a:off x="7534055" y="1268071"/>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 name="Google Shape;2196;p37">
            <a:extLst>
              <a:ext uri="{C183D7F6-B498-43B3-948B-1728B52AA6E4}">
                <adec:decorative xmlns:adec="http://schemas.microsoft.com/office/drawing/2017/decorative" val="1"/>
              </a:ext>
            </a:extLst>
          </p:cNvPr>
          <p:cNvSpPr/>
          <p:nvPr/>
        </p:nvSpPr>
        <p:spPr>
          <a:xfrm>
            <a:off x="5215255" y="3660884"/>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7" descr="decorative yellow circle" title="decorative yellow circle">
            <a:extLst>
              <a:ext uri="{C183D7F6-B498-43B3-948B-1728B52AA6E4}">
                <adec:decorative xmlns:adec="http://schemas.microsoft.com/office/drawing/2017/decorative" val="1"/>
              </a:ext>
            </a:extLst>
          </p:cNvPr>
          <p:cNvSpPr/>
          <p:nvPr/>
        </p:nvSpPr>
        <p:spPr>
          <a:xfrm>
            <a:off x="5794955" y="3660884"/>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7" descr="decorative yellow circle" title="decorative yellow circle">
            <a:extLst>
              <a:ext uri="{C183D7F6-B498-43B3-948B-1728B52AA6E4}">
                <adec:decorative xmlns:adec="http://schemas.microsoft.com/office/drawing/2017/decorative" val="1"/>
              </a:ext>
            </a:extLst>
          </p:cNvPr>
          <p:cNvSpPr/>
          <p:nvPr/>
        </p:nvSpPr>
        <p:spPr>
          <a:xfrm>
            <a:off x="6374643" y="3660884"/>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7" descr="decorative yellow circle" title="decorative yellow circle">
            <a:extLst>
              <a:ext uri="{C183D7F6-B498-43B3-948B-1728B52AA6E4}">
                <adec:decorative xmlns:adec="http://schemas.microsoft.com/office/drawing/2017/decorative" val="1"/>
              </a:ext>
            </a:extLst>
          </p:cNvPr>
          <p:cNvSpPr/>
          <p:nvPr/>
        </p:nvSpPr>
        <p:spPr>
          <a:xfrm>
            <a:off x="6954355" y="3660884"/>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500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3540;p75">
            <a:extLst>
              <a:ext uri="{FF2B5EF4-FFF2-40B4-BE49-F238E27FC236}">
                <a16:creationId xmlns:a16="http://schemas.microsoft.com/office/drawing/2014/main" id="{A9710C89-7063-4ABE-8129-D137533CDF38}"/>
              </a:ext>
              <a:ext uri="{C183D7F6-B498-43B3-948B-1728B52AA6E4}">
                <adec:decorative xmlns:adec="http://schemas.microsoft.com/office/drawing/2017/decorative" val="1"/>
              </a:ext>
            </a:extLst>
          </p:cNvPr>
          <p:cNvGrpSpPr/>
          <p:nvPr/>
        </p:nvGrpSpPr>
        <p:grpSpPr>
          <a:xfrm>
            <a:off x="5708627" y="1982961"/>
            <a:ext cx="1664584" cy="1414483"/>
            <a:chOff x="3161917" y="2170682"/>
            <a:chExt cx="458870" cy="404737"/>
          </a:xfrm>
        </p:grpSpPr>
        <p:sp>
          <p:nvSpPr>
            <p:cNvPr id="161" name="Google Shape;3541;p75">
              <a:extLst>
                <a:ext uri="{FF2B5EF4-FFF2-40B4-BE49-F238E27FC236}">
                  <a16:creationId xmlns:a16="http://schemas.microsoft.com/office/drawing/2014/main" id="{02B9A75C-CC6F-4B4D-B47C-AC144B14C073}"/>
                </a:ext>
              </a:extLst>
            </p:cNvPr>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rgbClr val="D03331"/>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2" name="Google Shape;3542;p75">
              <a:extLst>
                <a:ext uri="{FF2B5EF4-FFF2-40B4-BE49-F238E27FC236}">
                  <a16:creationId xmlns:a16="http://schemas.microsoft.com/office/drawing/2014/main" id="{056A39B6-CA84-41D5-B7FE-116E2D4ED6A7}"/>
                </a:ext>
              </a:extLst>
            </p:cNvPr>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rgbClr val="933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543;p75">
              <a:extLst>
                <a:ext uri="{FF2B5EF4-FFF2-40B4-BE49-F238E27FC236}">
                  <a16:creationId xmlns:a16="http://schemas.microsoft.com/office/drawing/2014/main" id="{9A46C1BD-696B-43B5-9780-C20327EAE566}"/>
                </a:ext>
              </a:extLst>
            </p:cNvPr>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309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a:extLst>
              <a:ext uri="{FF2B5EF4-FFF2-40B4-BE49-F238E27FC236}">
                <a16:creationId xmlns:a16="http://schemas.microsoft.com/office/drawing/2014/main" id="{8CF79502-7A61-BA23-274C-4FC30ACA6297}"/>
              </a:ext>
              <a:ext uri="{C183D7F6-B498-43B3-948B-1728B52AA6E4}">
                <adec:decorative xmlns:adec="http://schemas.microsoft.com/office/drawing/2017/decorative" val="0"/>
              </a:ext>
            </a:extLst>
          </p:cNvPr>
          <p:cNvSpPr>
            <a:spLocks noGrp="1"/>
          </p:cNvSpPr>
          <p:nvPr>
            <p:ph type="title"/>
          </p:nvPr>
        </p:nvSpPr>
        <p:spPr>
          <a:xfrm>
            <a:off x="713225" y="-555900"/>
            <a:ext cx="4232400" cy="555900"/>
          </a:xfrm>
        </p:spPr>
        <p:txBody>
          <a:bodyPr spcFirstLastPara="1" wrap="square" lIns="91425" tIns="91425" rIns="91425" bIns="91425" anchor="b" anchorCtr="0">
            <a:noAutofit/>
          </a:bodyPr>
          <a:lstStyle/>
          <a:p>
            <a:r>
              <a:rPr lang="en-US" dirty="0"/>
              <a:t>Choices and Decision Making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sp>
        <p:nvSpPr>
          <p:cNvPr id="2044" name="Google Shape;2044;p37">
            <a:extLst>
              <a:ext uri="{C183D7F6-B498-43B3-948B-1728B52AA6E4}">
                <adec:decorative xmlns:adec="http://schemas.microsoft.com/office/drawing/2017/decorative" val="1"/>
              </a:ext>
            </a:extLst>
          </p:cNvPr>
          <p:cNvSpPr/>
          <p:nvPr/>
        </p:nvSpPr>
        <p:spPr>
          <a:xfrm>
            <a:off x="5065525" y="1163450"/>
            <a:ext cx="3032700" cy="3032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a:extLst>
              <a:ext uri="{C183D7F6-B498-43B3-948B-1728B52AA6E4}">
                <adec:decorative xmlns:adec="http://schemas.microsoft.com/office/drawing/2017/decorative" val="0"/>
              </a:ext>
            </a:extLst>
          </p:cNvPr>
          <p:cNvSpPr txBox="1">
            <a:spLocks noGrp="1"/>
          </p:cNvSpPr>
          <p:nvPr>
            <p:ph type="subTitle" idx="1"/>
          </p:nvPr>
        </p:nvSpPr>
        <p:spPr>
          <a:xfrm>
            <a:off x="174010" y="1347201"/>
            <a:ext cx="4793957" cy="2165400"/>
          </a:xfrm>
          <a:prstGeom prst="rect">
            <a:avLst/>
          </a:prstGeom>
        </p:spPr>
        <p:txBody>
          <a:bodyPr spcFirstLastPara="1" wrap="square" lIns="91425" tIns="91425" rIns="91425" bIns="91425" anchor="ctr" anchorCtr="0">
            <a:noAutofit/>
          </a:bodyPr>
          <a:lstStyle/>
          <a:p>
            <a:pPr marL="457200" lvl="0" indent="-317500" algn="l" rtl="0">
              <a:spcBef>
                <a:spcPts val="1600"/>
              </a:spcBef>
              <a:spcAft>
                <a:spcPts val="0"/>
              </a:spcAft>
              <a:buSzPts val="1400"/>
              <a:buChar char="●"/>
            </a:pPr>
            <a:r>
              <a:rPr lang="en-US" sz="1800" b="1" dirty="0"/>
              <a:t>Cultivating Self-Awareness: </a:t>
            </a:r>
            <a:r>
              <a:rPr lang="en-US" sz="1800" dirty="0"/>
              <a:t>Delve into methods for promoting self-awareness in children with special needs. Understand the importance of self-understanding and explore activities that encourage emotional intelligence.</a:t>
            </a:r>
          </a:p>
          <a:p>
            <a:pPr marL="457200" lvl="0" indent="-317500" algn="l" rtl="0">
              <a:spcBef>
                <a:spcPts val="1600"/>
              </a:spcBef>
              <a:spcAft>
                <a:spcPts val="0"/>
              </a:spcAft>
              <a:buSzPts val="1400"/>
              <a:buChar char="●"/>
            </a:pPr>
            <a:r>
              <a:rPr lang="en-US" sz="1800" b="1" dirty="0"/>
              <a:t>Empowering Self-Determination: </a:t>
            </a:r>
            <a:r>
              <a:rPr lang="en-US" sz="1800" dirty="0"/>
              <a:t>Uncover strategies for nurturing self-determination in your child. Learn how to instill confidence, resilience, and a sense of empowerment, setting the foundation for a fulfilling and independent adult life.</a:t>
            </a:r>
          </a:p>
        </p:txBody>
      </p:sp>
      <p:grpSp>
        <p:nvGrpSpPr>
          <p:cNvPr id="2171" name="Google Shape;2171;p37">
            <a:extLst>
              <a:ext uri="{C183D7F6-B498-43B3-948B-1728B52AA6E4}">
                <adec:decorative xmlns:adec="http://schemas.microsoft.com/office/drawing/2017/decorative" val="1"/>
              </a:ext>
            </a:extLst>
          </p:cNvPr>
          <p:cNvGrpSpPr/>
          <p:nvPr/>
        </p:nvGrpSpPr>
        <p:grpSpPr>
          <a:xfrm>
            <a:off x="5065525" y="1163444"/>
            <a:ext cx="609624" cy="609577"/>
            <a:chOff x="-27" y="1138389"/>
            <a:chExt cx="569583" cy="569538"/>
          </a:xfrm>
        </p:grpSpPr>
        <p:sp>
          <p:nvSpPr>
            <p:cNvPr id="2172" name="Google Shape;2172;p3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37" descr="decorative green circle" title="decorative green circle">
            <a:extLst>
              <a:ext uri="{C183D7F6-B498-43B3-948B-1728B52AA6E4}">
                <adec:decorative xmlns:adec="http://schemas.microsoft.com/office/drawing/2017/decorative" val="1"/>
              </a:ext>
            </a:extLst>
          </p:cNvPr>
          <p:cNvGrpSpPr/>
          <p:nvPr/>
        </p:nvGrpSpPr>
        <p:grpSpPr>
          <a:xfrm>
            <a:off x="6883094" y="4195169"/>
            <a:ext cx="609624" cy="609577"/>
            <a:chOff x="-27" y="1138389"/>
            <a:chExt cx="569583" cy="569538"/>
          </a:xfrm>
        </p:grpSpPr>
        <p:sp>
          <p:nvSpPr>
            <p:cNvPr id="2176" name="Google Shape;2176;p3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9" name="Google Shape;2179;p37" descr="decorative green circle" title="decorative green circle">
            <a:extLst>
              <a:ext uri="{C183D7F6-B498-43B3-948B-1728B52AA6E4}">
                <adec:decorative xmlns:adec="http://schemas.microsoft.com/office/drawing/2017/decorative" val="1"/>
              </a:ext>
            </a:extLst>
          </p:cNvPr>
          <p:cNvGrpSpPr/>
          <p:nvPr/>
        </p:nvGrpSpPr>
        <p:grpSpPr>
          <a:xfrm>
            <a:off x="7488600" y="4195169"/>
            <a:ext cx="609624" cy="609577"/>
            <a:chOff x="-27" y="1138389"/>
            <a:chExt cx="569583" cy="569538"/>
          </a:xfrm>
        </p:grpSpPr>
        <p:sp>
          <p:nvSpPr>
            <p:cNvPr id="2180" name="Google Shape;2180;p3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37">
            <a:extLst>
              <a:ext uri="{C183D7F6-B498-43B3-948B-1728B52AA6E4}">
                <adec:decorative xmlns:adec="http://schemas.microsoft.com/office/drawing/2017/decorative" val="1"/>
              </a:ext>
            </a:extLst>
          </p:cNvPr>
          <p:cNvGrpSpPr/>
          <p:nvPr/>
        </p:nvGrpSpPr>
        <p:grpSpPr>
          <a:xfrm>
            <a:off x="7488594" y="3592995"/>
            <a:ext cx="609624" cy="609577"/>
            <a:chOff x="-27" y="1138389"/>
            <a:chExt cx="569583" cy="569538"/>
          </a:xfrm>
        </p:grpSpPr>
        <p:sp>
          <p:nvSpPr>
            <p:cNvPr id="2184" name="Google Shape;2184;p3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2"/>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2"/>
                </a:gs>
                <a:gs pos="50000">
                  <a:srgbClr val="8AC04E">
                    <a:alpha val="74509"/>
                  </a:srgbClr>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7" name="Google Shape;2187;p37" descr="decorative purple circle" title="decorative purple circle">
            <a:extLst>
              <a:ext uri="{C183D7F6-B498-43B3-948B-1728B52AA6E4}">
                <adec:decorative xmlns:adec="http://schemas.microsoft.com/office/drawing/2017/decorative" val="1"/>
              </a:ext>
            </a:extLst>
          </p:cNvPr>
          <p:cNvGrpSpPr/>
          <p:nvPr/>
        </p:nvGrpSpPr>
        <p:grpSpPr>
          <a:xfrm>
            <a:off x="5065525" y="561270"/>
            <a:ext cx="609624" cy="609577"/>
            <a:chOff x="-27" y="1138389"/>
            <a:chExt cx="569583" cy="569538"/>
          </a:xfrm>
        </p:grpSpPr>
        <p:sp>
          <p:nvSpPr>
            <p:cNvPr id="2188" name="Google Shape;2188;p37"/>
            <p:cNvSpPr/>
            <p:nvPr/>
          </p:nvSpPr>
          <p:spPr>
            <a:xfrm>
              <a:off x="-27" y="1138389"/>
              <a:ext cx="569583" cy="569538"/>
            </a:xfrm>
            <a:custGeom>
              <a:avLst/>
              <a:gdLst/>
              <a:ahLst/>
              <a:cxnLst/>
              <a:rect l="l" t="t" r="r" b="b"/>
              <a:pathLst>
                <a:path w="12904" h="12903" extrusionOk="0">
                  <a:moveTo>
                    <a:pt x="1" y="0"/>
                  </a:moveTo>
                  <a:lnTo>
                    <a:pt x="1" y="12903"/>
                  </a:lnTo>
                  <a:lnTo>
                    <a:pt x="12903" y="12903"/>
                  </a:lnTo>
                  <a:lnTo>
                    <a:pt x="12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7"/>
            <p:cNvSpPr/>
            <p:nvPr/>
          </p:nvSpPr>
          <p:spPr>
            <a:xfrm>
              <a:off x="91121" y="1231287"/>
              <a:ext cx="387284" cy="387329"/>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solidFill>
              <a:schemeClr val="accent1"/>
            </a:soli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7"/>
            <p:cNvSpPr/>
            <p:nvPr/>
          </p:nvSpPr>
          <p:spPr>
            <a:xfrm>
              <a:off x="91121" y="1229502"/>
              <a:ext cx="387284" cy="387329"/>
            </a:xfrm>
            <a:custGeom>
              <a:avLst/>
              <a:gdLst/>
              <a:ahLst/>
              <a:cxnLst/>
              <a:rect l="l" t="t" r="r" b="b"/>
              <a:pathLst>
                <a:path w="8774" h="8775" extrusionOk="0">
                  <a:moveTo>
                    <a:pt x="8774" y="4377"/>
                  </a:moveTo>
                  <a:cubicBezTo>
                    <a:pt x="8774" y="6813"/>
                    <a:pt x="6813" y="8774"/>
                    <a:pt x="4397" y="8774"/>
                  </a:cubicBezTo>
                  <a:cubicBezTo>
                    <a:pt x="1961" y="8774"/>
                    <a:pt x="0" y="6813"/>
                    <a:pt x="0" y="4377"/>
                  </a:cubicBezTo>
                  <a:cubicBezTo>
                    <a:pt x="0" y="1962"/>
                    <a:pt x="1961" y="1"/>
                    <a:pt x="4397" y="1"/>
                  </a:cubicBezTo>
                  <a:cubicBezTo>
                    <a:pt x="6813" y="1"/>
                    <a:pt x="8774" y="1962"/>
                    <a:pt x="8774" y="4377"/>
                  </a:cubicBezTo>
                  <a:close/>
                </a:path>
              </a:pathLst>
            </a:custGeom>
            <a:gradFill>
              <a:gsLst>
                <a:gs pos="0">
                  <a:schemeClr val="accent1"/>
                </a:gs>
                <a:gs pos="5000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37">
            <a:extLst>
              <a:ext uri="{C183D7F6-B498-43B3-948B-1728B52AA6E4}">
                <adec:decorative xmlns:adec="http://schemas.microsoft.com/office/drawing/2017/decorative" val="1"/>
              </a:ext>
            </a:extLst>
          </p:cNvPr>
          <p:cNvGrpSpPr/>
          <p:nvPr/>
        </p:nvGrpSpPr>
        <p:grpSpPr>
          <a:xfrm>
            <a:off x="5794955" y="1268071"/>
            <a:ext cx="2153606" cy="414553"/>
            <a:chOff x="5794955" y="1268071"/>
            <a:chExt cx="2153606" cy="414553"/>
          </a:xfrm>
        </p:grpSpPr>
        <p:sp>
          <p:nvSpPr>
            <p:cNvPr id="2192" name="Google Shape;2192;p37"/>
            <p:cNvSpPr/>
            <p:nvPr/>
          </p:nvSpPr>
          <p:spPr>
            <a:xfrm>
              <a:off x="5794955" y="1268071"/>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7"/>
            <p:cNvSpPr/>
            <p:nvPr/>
          </p:nvSpPr>
          <p:spPr>
            <a:xfrm>
              <a:off x="6374655" y="1268071"/>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7"/>
            <p:cNvSpPr/>
            <p:nvPr/>
          </p:nvSpPr>
          <p:spPr>
            <a:xfrm>
              <a:off x="6954343" y="1268071"/>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7"/>
            <p:cNvSpPr/>
            <p:nvPr/>
          </p:nvSpPr>
          <p:spPr>
            <a:xfrm>
              <a:off x="7534055" y="1268071"/>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 name="Google Shape;2196;p37">
            <a:extLst>
              <a:ext uri="{C183D7F6-B498-43B3-948B-1728B52AA6E4}">
                <adec:decorative xmlns:adec="http://schemas.microsoft.com/office/drawing/2017/decorative" val="1"/>
              </a:ext>
            </a:extLst>
          </p:cNvPr>
          <p:cNvSpPr/>
          <p:nvPr/>
        </p:nvSpPr>
        <p:spPr>
          <a:xfrm>
            <a:off x="5215255" y="3660884"/>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7">
            <a:extLst>
              <a:ext uri="{C183D7F6-B498-43B3-948B-1728B52AA6E4}">
                <adec:decorative xmlns:adec="http://schemas.microsoft.com/office/drawing/2017/decorative" val="1"/>
              </a:ext>
            </a:extLst>
          </p:cNvPr>
          <p:cNvSpPr/>
          <p:nvPr/>
        </p:nvSpPr>
        <p:spPr>
          <a:xfrm>
            <a:off x="5794955" y="3660884"/>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7">
            <a:extLst>
              <a:ext uri="{C183D7F6-B498-43B3-948B-1728B52AA6E4}">
                <adec:decorative xmlns:adec="http://schemas.microsoft.com/office/drawing/2017/decorative" val="1"/>
              </a:ext>
            </a:extLst>
          </p:cNvPr>
          <p:cNvSpPr/>
          <p:nvPr/>
        </p:nvSpPr>
        <p:spPr>
          <a:xfrm>
            <a:off x="6374643" y="3660884"/>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7">
            <a:extLst>
              <a:ext uri="{C183D7F6-B498-43B3-948B-1728B52AA6E4}">
                <adec:decorative xmlns:adec="http://schemas.microsoft.com/office/drawing/2017/decorative" val="1"/>
              </a:ext>
            </a:extLst>
          </p:cNvPr>
          <p:cNvSpPr/>
          <p:nvPr/>
        </p:nvSpPr>
        <p:spPr>
          <a:xfrm>
            <a:off x="6954355" y="3660884"/>
            <a:ext cx="414506" cy="414553"/>
          </a:xfrm>
          <a:custGeom>
            <a:avLst/>
            <a:gdLst/>
            <a:ahLst/>
            <a:cxnLst/>
            <a:rect l="l" t="t" r="r" b="b"/>
            <a:pathLst>
              <a:path w="8774" h="8775" extrusionOk="0">
                <a:moveTo>
                  <a:pt x="4397" y="1"/>
                </a:moveTo>
                <a:cubicBezTo>
                  <a:pt x="1961" y="1"/>
                  <a:pt x="0" y="1962"/>
                  <a:pt x="0" y="4377"/>
                </a:cubicBezTo>
                <a:cubicBezTo>
                  <a:pt x="0" y="6813"/>
                  <a:pt x="1961" y="8774"/>
                  <a:pt x="4397" y="8774"/>
                </a:cubicBezTo>
                <a:cubicBezTo>
                  <a:pt x="6813" y="8774"/>
                  <a:pt x="8774" y="6813"/>
                  <a:pt x="8774" y="4377"/>
                </a:cubicBezTo>
                <a:cubicBezTo>
                  <a:pt x="8774" y="1962"/>
                  <a:pt x="6813" y="1"/>
                  <a:pt x="4397" y="1"/>
                </a:cubicBezTo>
                <a:close/>
              </a:path>
            </a:pathLst>
          </a:custGeom>
          <a:gradFill>
            <a:gsLst>
              <a:gs pos="0">
                <a:schemeClr val="dk2"/>
              </a:gs>
              <a:gs pos="50000">
                <a:schemeClr val="dk2"/>
              </a:gs>
              <a:gs pos="100000">
                <a:schemeClr val="dk1"/>
              </a:gs>
            </a:gsLst>
            <a:path path="circle">
              <a:fillToRect l="50000" t="50000" r="50000" b="50000"/>
            </a:path>
            <a:tileRect/>
          </a:gradFill>
          <a:ln>
            <a:noFill/>
          </a:ln>
          <a:effectLst>
            <a:outerShdw blurRad="57150" dist="47625"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3540;p75">
            <a:extLst>
              <a:ext uri="{FF2B5EF4-FFF2-40B4-BE49-F238E27FC236}">
                <a16:creationId xmlns:a16="http://schemas.microsoft.com/office/drawing/2014/main" id="{A9710C89-7063-4ABE-8129-D137533CDF38}"/>
              </a:ext>
              <a:ext uri="{C183D7F6-B498-43B3-948B-1728B52AA6E4}">
                <adec:decorative xmlns:adec="http://schemas.microsoft.com/office/drawing/2017/decorative" val="1"/>
              </a:ext>
            </a:extLst>
          </p:cNvPr>
          <p:cNvGrpSpPr/>
          <p:nvPr/>
        </p:nvGrpSpPr>
        <p:grpSpPr>
          <a:xfrm>
            <a:off x="5708627" y="1982961"/>
            <a:ext cx="1664584" cy="1414483"/>
            <a:chOff x="3161917" y="2170682"/>
            <a:chExt cx="458870" cy="404737"/>
          </a:xfrm>
        </p:grpSpPr>
        <p:sp>
          <p:nvSpPr>
            <p:cNvPr id="161" name="Google Shape;3541;p75">
              <a:extLst>
                <a:ext uri="{FF2B5EF4-FFF2-40B4-BE49-F238E27FC236}">
                  <a16:creationId xmlns:a16="http://schemas.microsoft.com/office/drawing/2014/main" id="{02B9A75C-CC6F-4B4D-B47C-AC144B14C073}"/>
                </a:ext>
              </a:extLst>
            </p:cNvPr>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rgbClr val="D03331"/>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2" name="Google Shape;3542;p75">
              <a:extLst>
                <a:ext uri="{FF2B5EF4-FFF2-40B4-BE49-F238E27FC236}">
                  <a16:creationId xmlns:a16="http://schemas.microsoft.com/office/drawing/2014/main" id="{056A39B6-CA84-41D5-B7FE-116E2D4ED6A7}"/>
                </a:ext>
              </a:extLst>
            </p:cNvPr>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rgbClr val="933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543;p75">
              <a:extLst>
                <a:ext uri="{FF2B5EF4-FFF2-40B4-BE49-F238E27FC236}">
                  <a16:creationId xmlns:a16="http://schemas.microsoft.com/office/drawing/2014/main" id="{9A46C1BD-696B-43B5-9780-C20327EAE566}"/>
                </a:ext>
              </a:extLst>
            </p:cNvPr>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309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a:extLst>
              <a:ext uri="{FF2B5EF4-FFF2-40B4-BE49-F238E27FC236}">
                <a16:creationId xmlns:a16="http://schemas.microsoft.com/office/drawing/2014/main" id="{D1216D82-A902-51F4-FA65-A31187D1E2FC}"/>
              </a:ext>
              <a:ext uri="{C183D7F6-B498-43B3-948B-1728B52AA6E4}">
                <adec:decorative xmlns:adec="http://schemas.microsoft.com/office/drawing/2017/decorative" val="0"/>
              </a:ext>
            </a:extLst>
          </p:cNvPr>
          <p:cNvSpPr>
            <a:spLocks noGrp="1"/>
          </p:cNvSpPr>
          <p:nvPr>
            <p:ph type="title"/>
          </p:nvPr>
        </p:nvSpPr>
        <p:spPr>
          <a:xfrm>
            <a:off x="713225" y="-555900"/>
            <a:ext cx="4232400" cy="555900"/>
          </a:xfrm>
        </p:spPr>
        <p:txBody>
          <a:bodyPr spcFirstLastPara="1" wrap="square" lIns="91425" tIns="91425" rIns="91425" bIns="91425" anchor="b" anchorCtr="0">
            <a:noAutofit/>
          </a:bodyPr>
          <a:lstStyle/>
          <a:p>
            <a:r>
              <a:rPr lang="en-US" dirty="0"/>
              <a:t>Self-Awareness &amp; Self-Determination</a:t>
            </a:r>
          </a:p>
        </p:txBody>
      </p:sp>
    </p:spTree>
    <p:extLst>
      <p:ext uri="{BB962C8B-B14F-4D97-AF65-F5344CB8AC3E}">
        <p14:creationId xmlns:p14="http://schemas.microsoft.com/office/powerpoint/2010/main" val="170796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2220"/>
        <p:cNvGrpSpPr/>
        <p:nvPr/>
      </p:nvGrpSpPr>
      <p:grpSpPr>
        <a:xfrm>
          <a:off x="0" y="0"/>
          <a:ext cx="0" cy="0"/>
          <a:chOff x="0" y="0"/>
          <a:chExt cx="0" cy="0"/>
        </a:xfrm>
      </p:grpSpPr>
      <p:sp>
        <p:nvSpPr>
          <p:cNvPr id="2222" name="Google Shape;2222;p41"/>
          <p:cNvSpPr txBox="1">
            <a:spLocks noGrp="1"/>
          </p:cNvSpPr>
          <p:nvPr>
            <p:ph type="title" idx="2"/>
          </p:nvPr>
        </p:nvSpPr>
        <p:spPr>
          <a:xfrm>
            <a:off x="933889" y="1515898"/>
            <a:ext cx="5502278" cy="118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Birth- Age 3</a:t>
            </a:r>
            <a:endParaRPr dirty="0"/>
          </a:p>
        </p:txBody>
      </p:sp>
      <p:sp>
        <p:nvSpPr>
          <p:cNvPr id="2223" name="Google Shape;2223;p41"/>
          <p:cNvSpPr txBox="1">
            <a:spLocks noGrp="1"/>
          </p:cNvSpPr>
          <p:nvPr>
            <p:ph type="subTitle" idx="1"/>
          </p:nvPr>
        </p:nvSpPr>
        <p:spPr>
          <a:xfrm>
            <a:off x="1049670" y="2822211"/>
            <a:ext cx="4456200" cy="39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How early is too early?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pic>
        <p:nvPicPr>
          <p:cNvPr id="7" name="Picture 6" descr="Chart from Birth-Age 3 Showing the Next Steps to Independence: Skills and Strategies.  The chart shows Choice Making and Decision Making; Goal Setting and Independence; Self-Management &amp; Self-Awareness and Self-determination and Self-Advocacy ">
            <a:extLst>
              <a:ext uri="{FF2B5EF4-FFF2-40B4-BE49-F238E27FC236}">
                <a16:creationId xmlns:a16="http://schemas.microsoft.com/office/drawing/2014/main" id="{A24A9789-12C7-E7D3-EABE-1DA01FA8ED03}"/>
              </a:ext>
            </a:extLst>
          </p:cNvPr>
          <p:cNvPicPr>
            <a:picLocks noChangeAspect="1"/>
          </p:cNvPicPr>
          <p:nvPr/>
        </p:nvPicPr>
        <p:blipFill>
          <a:blip r:embed="rId3"/>
          <a:stretch>
            <a:fillRect/>
          </a:stretch>
        </p:blipFill>
        <p:spPr>
          <a:xfrm>
            <a:off x="829725" y="106583"/>
            <a:ext cx="7280928" cy="4930333"/>
          </a:xfrm>
          <a:prstGeom prst="rect">
            <a:avLst/>
          </a:prstGeom>
          <a:ln>
            <a:noFill/>
          </a:ln>
          <a:effectLst>
            <a:outerShdw blurRad="292100" dist="139700" dir="2700000" algn="tl" rotWithShape="0">
              <a:srgbClr val="333333">
                <a:alpha val="65000"/>
              </a:srgbClr>
            </a:outerShdw>
          </a:effectLst>
        </p:spPr>
      </p:pic>
      <p:grpSp>
        <p:nvGrpSpPr>
          <p:cNvPr id="10" name="Group 9">
            <a:extLst>
              <a:ext uri="{FF2B5EF4-FFF2-40B4-BE49-F238E27FC236}">
                <a16:creationId xmlns:a16="http://schemas.microsoft.com/office/drawing/2014/main" id="{63D781BA-DF0A-43F0-7F3B-F5C4DD3E9A67}"/>
              </a:ext>
            </a:extLst>
          </p:cNvPr>
          <p:cNvGrpSpPr/>
          <p:nvPr/>
        </p:nvGrpSpPr>
        <p:grpSpPr>
          <a:xfrm>
            <a:off x="538974" y="223024"/>
            <a:ext cx="7475036" cy="2535544"/>
            <a:chOff x="538974" y="223024"/>
            <a:chExt cx="7475036" cy="2508559"/>
          </a:xfrm>
        </p:grpSpPr>
        <p:sp>
          <p:nvSpPr>
            <p:cNvPr id="8" name="Arrow: Left 7">
              <a:extLst>
                <a:ext uri="{FF2B5EF4-FFF2-40B4-BE49-F238E27FC236}">
                  <a16:creationId xmlns:a16="http://schemas.microsoft.com/office/drawing/2014/main" id="{C6CA6C51-90E8-DFCD-372A-34B6C1899076}"/>
                </a:ext>
              </a:extLst>
            </p:cNvPr>
            <p:cNvSpPr/>
            <p:nvPr/>
          </p:nvSpPr>
          <p:spPr>
            <a:xfrm rot="10800000">
              <a:off x="538974" y="2411915"/>
              <a:ext cx="765717" cy="319668"/>
            </a:xfrm>
            <a:prstGeom prst="lef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54B1310-AEA0-FF4D-DAB2-4BE6C2F8B543}"/>
                </a:ext>
              </a:extLst>
            </p:cNvPr>
            <p:cNvSpPr/>
            <p:nvPr/>
          </p:nvSpPr>
          <p:spPr>
            <a:xfrm>
              <a:off x="5389756" y="223024"/>
              <a:ext cx="2624254" cy="550127"/>
            </a:xfrm>
            <a:prstGeom prst="ellipse">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E642D4F-7A90-833A-F416-86BD37563907}"/>
              </a:ext>
            </a:extLst>
          </p:cNvPr>
          <p:cNvSpPr>
            <a:spLocks noGrp="1"/>
          </p:cNvSpPr>
          <p:nvPr>
            <p:ph type="title" idx="4294967295"/>
          </p:nvPr>
        </p:nvSpPr>
        <p:spPr/>
        <p:txBody>
          <a:bodyPr/>
          <a:lstStyle/>
          <a:p>
            <a:r>
              <a:rPr lang="en-US" dirty="0"/>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 name="Title 1">
            <a:extLst>
              <a:ext uri="{FF2B5EF4-FFF2-40B4-BE49-F238E27FC236}">
                <a16:creationId xmlns:a16="http://schemas.microsoft.com/office/drawing/2014/main" id="{93824EAF-F6A5-74BF-F7C2-F4CE431A557C}"/>
              </a:ext>
            </a:extLst>
          </p:cNvPr>
          <p:cNvSpPr>
            <a:spLocks noGrp="1"/>
          </p:cNvSpPr>
          <p:nvPr>
            <p:ph type="title" idx="4294967295"/>
          </p:nvPr>
        </p:nvSpPr>
        <p:spPr>
          <a:xfrm>
            <a:off x="713257" y="-475500"/>
            <a:ext cx="7717500" cy="475500"/>
          </a:xfrm>
        </p:spPr>
        <p:txBody>
          <a:bodyPr spcFirstLastPara="1" wrap="square" lIns="91425" tIns="91425" rIns="91425" bIns="91425" anchor="b" anchorCtr="0">
            <a:noAutofit/>
          </a:bodyPr>
          <a:lstStyle/>
          <a:p>
            <a:r>
              <a:rPr lang="en-US" dirty="0"/>
              <a:t>Birth –Age 3 Continued</a:t>
            </a:r>
          </a:p>
        </p:txBody>
      </p:sp>
      <p:pic>
        <p:nvPicPr>
          <p:cNvPr id="3" name="Picture 2" descr="Chart that explains teaching and learning strategies">
            <a:extLst>
              <a:ext uri="{FF2B5EF4-FFF2-40B4-BE49-F238E27FC236}">
                <a16:creationId xmlns:a16="http://schemas.microsoft.com/office/drawing/2014/main" id="{FC05F393-FD22-AE53-A6A6-019EA1565C20}"/>
              </a:ext>
            </a:extLst>
          </p:cNvPr>
          <p:cNvPicPr>
            <a:picLocks noChangeAspect="1"/>
          </p:cNvPicPr>
          <p:nvPr/>
        </p:nvPicPr>
        <p:blipFill>
          <a:blip r:embed="rId3"/>
          <a:stretch>
            <a:fillRect/>
          </a:stretch>
        </p:blipFill>
        <p:spPr>
          <a:xfrm>
            <a:off x="921703" y="53121"/>
            <a:ext cx="7300593" cy="5037257"/>
          </a:xfrm>
          <a:prstGeom prst="rect">
            <a:avLst/>
          </a:prstGeom>
          <a:ln>
            <a:noFill/>
          </a:ln>
          <a:effectLst>
            <a:outerShdw blurRad="292100" dist="139700" dir="2700000" algn="tl" rotWithShape="0">
              <a:srgbClr val="333333">
                <a:alpha val="65000"/>
              </a:srgbClr>
            </a:outerShdw>
          </a:effectLst>
        </p:spPr>
      </p:pic>
      <p:grpSp>
        <p:nvGrpSpPr>
          <p:cNvPr id="11" name="Group 10" descr="Chart that shows an example of filling it out with a check mark">
            <a:extLst>
              <a:ext uri="{FF2B5EF4-FFF2-40B4-BE49-F238E27FC236}">
                <a16:creationId xmlns:a16="http://schemas.microsoft.com/office/drawing/2014/main" id="{3DA5B037-604B-A251-4670-2CE9CE07EC10}"/>
              </a:ext>
            </a:extLst>
          </p:cNvPr>
          <p:cNvGrpSpPr/>
          <p:nvPr/>
        </p:nvGrpSpPr>
        <p:grpSpPr>
          <a:xfrm>
            <a:off x="1395114" y="1434791"/>
            <a:ext cx="3093142" cy="3266295"/>
            <a:chOff x="1395114" y="1434791"/>
            <a:chExt cx="3093142" cy="3266295"/>
          </a:xfrm>
        </p:grpSpPr>
        <p:grpSp>
          <p:nvGrpSpPr>
            <p:cNvPr id="9" name="Group 8">
              <a:extLst>
                <a:ext uri="{FF2B5EF4-FFF2-40B4-BE49-F238E27FC236}">
                  <a16:creationId xmlns:a16="http://schemas.microsoft.com/office/drawing/2014/main" id="{33A45E22-3F5D-F8D6-439B-F5B01C2E6F73}"/>
                </a:ext>
              </a:extLst>
            </p:cNvPr>
            <p:cNvGrpSpPr/>
            <p:nvPr/>
          </p:nvGrpSpPr>
          <p:grpSpPr>
            <a:xfrm>
              <a:off x="1395114" y="1434791"/>
              <a:ext cx="2775829" cy="3266295"/>
              <a:chOff x="1395114" y="1434791"/>
              <a:chExt cx="2775829" cy="3266295"/>
            </a:xfrm>
          </p:grpSpPr>
          <p:pic>
            <p:nvPicPr>
              <p:cNvPr id="5" name="Picture 4" descr="Chart shows an enlargement of how to make the chart with your child's progress.  " title="chart of Self-determination and Self-advocacy">
                <a:extLst>
                  <a:ext uri="{FF2B5EF4-FFF2-40B4-BE49-F238E27FC236}">
                    <a16:creationId xmlns:a16="http://schemas.microsoft.com/office/drawing/2014/main" id="{C57F8DC5-8AAB-E1A4-2C3A-49723CAA1DCA}"/>
                  </a:ext>
                </a:extLst>
              </p:cNvPr>
              <p:cNvPicPr>
                <a:picLocks noChangeAspect="1"/>
              </p:cNvPicPr>
              <p:nvPr/>
            </p:nvPicPr>
            <p:blipFill>
              <a:blip r:embed="rId4"/>
              <a:stretch>
                <a:fillRect/>
              </a:stretch>
            </p:blipFill>
            <p:spPr>
              <a:xfrm>
                <a:off x="1395114" y="1434791"/>
                <a:ext cx="2775829" cy="3266295"/>
              </a:xfrm>
              <a:prstGeom prst="rect">
                <a:avLst/>
              </a:prstGeom>
              <a:ln>
                <a:noFill/>
              </a:ln>
              <a:effectLst>
                <a:outerShdw blurRad="292100" dist="139700" dir="2700000" algn="tl" rotWithShape="0">
                  <a:srgbClr val="333333">
                    <a:alpha val="65000"/>
                  </a:srgbClr>
                </a:outerShdw>
              </a:effectLst>
            </p:spPr>
          </p:pic>
          <p:sp>
            <p:nvSpPr>
              <p:cNvPr id="6" name="Plus Sign 5">
                <a:extLst>
                  <a:ext uri="{FF2B5EF4-FFF2-40B4-BE49-F238E27FC236}">
                    <a16:creationId xmlns:a16="http://schemas.microsoft.com/office/drawing/2014/main" id="{BB45A09A-E6C0-0D60-4A63-B394F2951162}"/>
                  </a:ext>
                </a:extLst>
              </p:cNvPr>
              <p:cNvSpPr/>
              <p:nvPr/>
            </p:nvSpPr>
            <p:spPr>
              <a:xfrm>
                <a:off x="2304585" y="2571749"/>
                <a:ext cx="163552" cy="156583"/>
              </a:xfrm>
              <a:prstGeom prst="mathPlus">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Sign 7">
                <a:extLst>
                  <a:ext uri="{FF2B5EF4-FFF2-40B4-BE49-F238E27FC236}">
                    <a16:creationId xmlns:a16="http://schemas.microsoft.com/office/drawing/2014/main" id="{D8BC202D-0061-2132-4BE0-6E64EB89AEDD}"/>
                  </a:ext>
                </a:extLst>
              </p:cNvPr>
              <p:cNvSpPr/>
              <p:nvPr/>
            </p:nvSpPr>
            <p:spPr>
              <a:xfrm>
                <a:off x="2293433" y="3786998"/>
                <a:ext cx="163552" cy="156583"/>
              </a:xfrm>
              <a:prstGeom prst="mathPlus">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Arrow: Down 9">
              <a:extLst>
                <a:ext uri="{FF2B5EF4-FFF2-40B4-BE49-F238E27FC236}">
                  <a16:creationId xmlns:a16="http://schemas.microsoft.com/office/drawing/2014/main" id="{EDCC9B8A-B6BD-C661-EB9D-A516F85CFE91}"/>
                </a:ext>
              </a:extLst>
            </p:cNvPr>
            <p:cNvSpPr/>
            <p:nvPr/>
          </p:nvSpPr>
          <p:spPr>
            <a:xfrm rot="16200000">
              <a:off x="3999999" y="3797213"/>
              <a:ext cx="341889" cy="63462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24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Shape 2254"/>
        <p:cNvGrpSpPr/>
        <p:nvPr/>
      </p:nvGrpSpPr>
      <p:grpSpPr>
        <a:xfrm>
          <a:off x="0" y="0"/>
          <a:ext cx="0" cy="0"/>
          <a:chOff x="0" y="0"/>
          <a:chExt cx="0" cy="0"/>
        </a:xfrm>
      </p:grpSpPr>
      <p:sp>
        <p:nvSpPr>
          <p:cNvPr id="2255" name="Google Shape;2255;p44"/>
          <p:cNvSpPr txBox="1">
            <a:spLocks noGrp="1"/>
          </p:cNvSpPr>
          <p:nvPr>
            <p:ph type="title"/>
          </p:nvPr>
        </p:nvSpPr>
        <p:spPr>
          <a:xfrm>
            <a:off x="1722375" y="1493100"/>
            <a:ext cx="57153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Age 3-5</a:t>
            </a:r>
            <a:endParaRPr dirty="0"/>
          </a:p>
        </p:txBody>
      </p:sp>
      <p:sp>
        <p:nvSpPr>
          <p:cNvPr id="2256" name="Google Shape;2256;p44"/>
          <p:cNvSpPr txBox="1">
            <a:spLocks noGrp="1"/>
          </p:cNvSpPr>
          <p:nvPr>
            <p:ph type="subTitle" idx="1"/>
          </p:nvPr>
        </p:nvSpPr>
        <p:spPr>
          <a:xfrm>
            <a:off x="2139675" y="3023750"/>
            <a:ext cx="4880700" cy="64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Social Studies Subject for Pre-K: Who Am I? by Slidesgo">
  <a:themeElements>
    <a:clrScheme name="Simple Light">
      <a:dk1>
        <a:srgbClr val="FFFFFF"/>
      </a:dk1>
      <a:lt1>
        <a:srgbClr val="000000"/>
      </a:lt1>
      <a:dk2>
        <a:srgbClr val="FCD900"/>
      </a:dk2>
      <a:lt2>
        <a:srgbClr val="3095D4"/>
      </a:lt2>
      <a:accent1>
        <a:srgbClr val="A441C2"/>
      </a:accent1>
      <a:accent2>
        <a:srgbClr val="6FC141"/>
      </a:accent2>
      <a:accent3>
        <a:srgbClr val="D03331"/>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325</Words>
  <Application>Microsoft Office PowerPoint</Application>
  <PresentationFormat>On-screen Show (16:9)</PresentationFormat>
  <Paragraphs>37</Paragraphs>
  <Slides>24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Passion One</vt:lpstr>
      <vt:lpstr>Amaranth</vt:lpstr>
      <vt:lpstr>Anaheim</vt:lpstr>
      <vt:lpstr>Sitka Subheading Semibold</vt:lpstr>
      <vt:lpstr>Caveat</vt:lpstr>
      <vt:lpstr>Arial</vt:lpstr>
      <vt:lpstr>Advent Pro</vt:lpstr>
      <vt:lpstr>Josefin Slab</vt:lpstr>
      <vt:lpstr>Social Studies Subject for Pre-K: Who Am I? by Slidesgo</vt:lpstr>
      <vt:lpstr>Building Blocks: Strategies for Supporting Special Needs Across the Lifespan</vt:lpstr>
      <vt:lpstr>Description</vt:lpstr>
      <vt:lpstr>What You Will Learn</vt:lpstr>
      <vt:lpstr>Choices and Decision Making</vt:lpstr>
      <vt:lpstr>Self-Awareness &amp; Self-Determination</vt:lpstr>
      <vt:lpstr>Birth- Age 3</vt:lpstr>
      <vt:lpstr>S</vt:lpstr>
      <vt:lpstr>Birth –Age 3 Continued</vt:lpstr>
      <vt:lpstr>Age 3-5</vt:lpstr>
      <vt:lpstr>Next step skills &amp; strategies Age 3-5</vt:lpstr>
      <vt:lpstr>Ages 3-5 Continued</vt:lpstr>
      <vt:lpstr>Elementary  School</vt:lpstr>
      <vt:lpstr>Next Steps Elementary School (grades 1-5)</vt:lpstr>
      <vt:lpstr>Elementary school (Grades 1-5) continued</vt:lpstr>
      <vt:lpstr>Middle School</vt:lpstr>
      <vt:lpstr>Next steps Middle School Grades 6-8</vt:lpstr>
      <vt:lpstr>Middle School Grades 6-8 Continued</vt:lpstr>
      <vt:lpstr>High School</vt:lpstr>
      <vt:lpstr>Next steps high school Grades 9-12</vt:lpstr>
      <vt:lpstr>High school Grades 9-12 continued</vt:lpstr>
      <vt:lpstr>18+</vt:lpstr>
      <vt:lpstr>Next steps 18+ (Ages 18-22)</vt:lpstr>
      <vt:lpstr>18+ (Ages 18-22)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Work Starts Early: Building Skills for All Students</dc:title>
  <dc:creator>Biggs, Brynn</dc:creator>
  <cp:lastModifiedBy>Thelen, Lucinda</cp:lastModifiedBy>
  <cp:revision>48</cp:revision>
  <cp:lastPrinted>2023-12-08T01:44:31Z</cp:lastPrinted>
  <dcterms:modified xsi:type="dcterms:W3CDTF">2024-01-02T21:26:13Z</dcterms:modified>
</cp:coreProperties>
</file>