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6"/>
  </p:notesMasterIdLst>
  <p:sldIdLst>
    <p:sldId id="256" r:id="rId2"/>
    <p:sldId id="326" r:id="rId3"/>
    <p:sldId id="260" r:id="rId4"/>
    <p:sldId id="259" r:id="rId5"/>
    <p:sldId id="327" r:id="rId6"/>
    <p:sldId id="263" r:id="rId7"/>
    <p:sldId id="261" r:id="rId8"/>
    <p:sldId id="328" r:id="rId9"/>
    <p:sldId id="266" r:id="rId10"/>
    <p:sldId id="329" r:id="rId11"/>
    <p:sldId id="330" r:id="rId12"/>
    <p:sldId id="279" r:id="rId13"/>
    <p:sldId id="331" r:id="rId14"/>
    <p:sldId id="332" r:id="rId15"/>
    <p:sldId id="318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</p:sldIdLst>
  <p:sldSz cx="9144000" cy="5143500" type="screen16x9"/>
  <p:notesSz cx="6858000" cy="9144000"/>
  <p:embeddedFontLst>
    <p:embeddedFont>
      <p:font typeface="Amaranth" panose="020B0604020202020204" charset="0"/>
      <p:regular r:id="rId27"/>
      <p:bold r:id="rId28"/>
      <p:italic r:id="rId29"/>
      <p:boldItalic r:id="rId30"/>
    </p:embeddedFont>
    <p:embeddedFont>
      <p:font typeface="Anaheim" panose="020B0604020202020204" charset="0"/>
      <p:regular r:id="rId31"/>
    </p:embeddedFont>
    <p:embeddedFont>
      <p:font typeface="Josefin Slab" pitchFamily="2" charset="0"/>
      <p:regular r:id="rId32"/>
      <p:bold r:id="rId33"/>
      <p:italic r:id="rId34"/>
      <p:boldItalic r:id="rId35"/>
    </p:embeddedFont>
    <p:embeddedFont>
      <p:font typeface="Passion One" panose="020B0604020202020204" charset="0"/>
      <p:regular r:id="rId36"/>
      <p:bold r:id="rId37"/>
    </p:embeddedFont>
    <p:embeddedFont>
      <p:font typeface="Sitka Subheading Semibold" pitchFamily="2" charset="0"/>
      <p:bold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095D4"/>
    <a:srgbClr val="D03331"/>
    <a:srgbClr val="6FC141"/>
    <a:srgbClr val="933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02112F-35C7-49A6-864A-E0E68BD66EAE}">
  <a:tblStyle styleId="{C702112F-35C7-49A6-864A-E0E68BD66E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8c6575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108c6575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830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1063880aa67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1063880aa67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70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518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1063880aa67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1063880aa67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243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565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652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1063880aa67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1063880aa67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201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42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00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cc4eba5a6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cc4eba5a6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1063880aa67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1063880aa67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674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343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54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10a709e90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10a709e90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10a709e90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10a709e90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13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56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5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" y="571931"/>
            <a:ext cx="1144589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75" y="1143362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75" y="171479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0456" y="2286224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025" y="2286224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30" y="2857655"/>
            <a:ext cx="1711117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027" y="3429086"/>
            <a:ext cx="571471" cy="1140818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" y="4572773"/>
            <a:ext cx="1144589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146444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17925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289406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569345" y="500"/>
            <a:ext cx="1720713" cy="571427"/>
            <a:chOff x="568492" y="8000"/>
            <a:chExt cx="1718135" cy="570571"/>
          </a:xfrm>
        </p:grpSpPr>
        <p:sp>
          <p:nvSpPr>
            <p:cNvPr id="21" name="Google Shape;21;p2"/>
            <p:cNvSpPr/>
            <p:nvPr/>
          </p:nvSpPr>
          <p:spPr>
            <a:xfrm>
              <a:off x="568492" y="8000"/>
              <a:ext cx="171813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663033" y="99272"/>
              <a:ext cx="1529054" cy="388030"/>
              <a:chOff x="653714" y="99272"/>
              <a:chExt cx="1529054" cy="38803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53714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244158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94782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-1075" y="502"/>
            <a:ext cx="571471" cy="571427"/>
            <a:chOff x="2" y="-1123"/>
            <a:chExt cx="570615" cy="570571"/>
          </a:xfrm>
        </p:grpSpPr>
        <p:sp>
          <p:nvSpPr>
            <p:cNvPr id="27" name="Google Shape;27;p2"/>
            <p:cNvSpPr/>
            <p:nvPr/>
          </p:nvSpPr>
          <p:spPr>
            <a:xfrm>
              <a:off x="2" y="-1123"/>
              <a:ext cx="57061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1315" y="90147"/>
              <a:ext cx="387986" cy="388030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91452" y="180620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91452" y="1234769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62891" y="2377631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1452" y="2377631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92406" y="663349"/>
            <a:ext cx="959970" cy="388591"/>
            <a:chOff x="91327" y="669856"/>
            <a:chExt cx="958533" cy="388009"/>
          </a:xfrm>
        </p:grpSpPr>
        <p:sp>
          <p:nvSpPr>
            <p:cNvPr id="34" name="Google Shape;34;p2"/>
            <p:cNvSpPr/>
            <p:nvPr/>
          </p:nvSpPr>
          <p:spPr>
            <a:xfrm>
              <a:off x="91327" y="669856"/>
              <a:ext cx="387964" cy="38800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895" y="669856"/>
              <a:ext cx="387964" cy="38800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92367" y="2949062"/>
            <a:ext cx="1524324" cy="388613"/>
            <a:chOff x="91310" y="2952145"/>
            <a:chExt cx="1522041" cy="388031"/>
          </a:xfrm>
        </p:grpSpPr>
        <p:sp>
          <p:nvSpPr>
            <p:cNvPr id="37" name="Google Shape;37;p2"/>
            <p:cNvSpPr/>
            <p:nvPr/>
          </p:nvSpPr>
          <p:spPr>
            <a:xfrm>
              <a:off x="91310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4741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25365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5400000">
            <a:off x="90425" y="4090857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-5400000">
            <a:off x="90425" y="3519388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91464" y="4664191"/>
            <a:ext cx="388546" cy="38859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64678" y="4664191"/>
            <a:ext cx="388546" cy="38859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237893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388197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809377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721330" y="500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864346" y="500"/>
            <a:ext cx="2281234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434245" y="572000"/>
            <a:ext cx="1711328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8001975" y="2286502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573466" y="1142679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8001929" y="3429503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8573466" y="2857168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004165" y="4001003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864356" y="4572504"/>
            <a:ext cx="1711328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8575684" y="4572504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527726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8097863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667498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956175" y="8468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527726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097863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667498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-5400000">
            <a:off x="8667498" y="18016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8667498" y="123111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813086" y="90987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6384625" y="9189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8667490" y="2370721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8097855" y="2369815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667498" y="294518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667498" y="351636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97863" y="3515772"/>
            <a:ext cx="392790" cy="39283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8667490" y="4088606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8097855" y="408770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8667498" y="466427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956175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27726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8097863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2011800" y="1184037"/>
            <a:ext cx="5120400" cy="22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5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2152650" y="3579363"/>
            <a:ext cx="48387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3">
    <p:bg>
      <p:bgPr>
        <a:solidFill>
          <a:schemeClr val="lt2"/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oogle Shape;1916;p30"/>
          <p:cNvGrpSpPr/>
          <p:nvPr/>
        </p:nvGrpSpPr>
        <p:grpSpPr>
          <a:xfrm>
            <a:off x="6864446" y="1141525"/>
            <a:ext cx="2281556" cy="569538"/>
            <a:chOff x="6858911" y="1100"/>
            <a:chExt cx="2281556" cy="569538"/>
          </a:xfrm>
        </p:grpSpPr>
        <p:sp>
          <p:nvSpPr>
            <p:cNvPr id="1917" name="Google Shape;1917;p30"/>
            <p:cNvSpPr/>
            <p:nvPr/>
          </p:nvSpPr>
          <p:spPr>
            <a:xfrm>
              <a:off x="6858911" y="1100"/>
              <a:ext cx="2281556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7515975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7515901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0"/>
            <p:cNvSpPr/>
            <p:nvPr/>
          </p:nvSpPr>
          <p:spPr>
            <a:xfrm>
              <a:off x="8105358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0"/>
            <p:cNvSpPr/>
            <p:nvPr/>
          </p:nvSpPr>
          <p:spPr>
            <a:xfrm>
              <a:off x="8105284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8654992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8654918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6950062" y="928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6950062" y="910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0"/>
          <p:cNvGrpSpPr/>
          <p:nvPr/>
        </p:nvGrpSpPr>
        <p:grpSpPr>
          <a:xfrm>
            <a:off x="6865935" y="571989"/>
            <a:ext cx="1708554" cy="569538"/>
            <a:chOff x="7432254" y="572039"/>
            <a:chExt cx="1708554" cy="569538"/>
          </a:xfrm>
        </p:grpSpPr>
        <p:sp>
          <p:nvSpPr>
            <p:cNvPr id="1927" name="Google Shape;1927;p30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30"/>
          <p:cNvGrpSpPr/>
          <p:nvPr/>
        </p:nvGrpSpPr>
        <p:grpSpPr>
          <a:xfrm>
            <a:off x="8574425" y="-4699"/>
            <a:ext cx="569552" cy="1146230"/>
            <a:chOff x="8574450" y="1141376"/>
            <a:chExt cx="569552" cy="1146230"/>
          </a:xfrm>
        </p:grpSpPr>
        <p:grpSp>
          <p:nvGrpSpPr>
            <p:cNvPr id="1935" name="Google Shape;1935;p30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936" name="Google Shape;1936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9" name="Google Shape;1939;p30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0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30"/>
          <p:cNvGrpSpPr/>
          <p:nvPr/>
        </p:nvGrpSpPr>
        <p:grpSpPr>
          <a:xfrm>
            <a:off x="7432111" y="-7314"/>
            <a:ext cx="1146230" cy="569552"/>
            <a:chOff x="5713048" y="30"/>
            <a:chExt cx="1146230" cy="569552"/>
          </a:xfrm>
        </p:grpSpPr>
        <p:grpSp>
          <p:nvGrpSpPr>
            <p:cNvPr id="1942" name="Google Shape;1942;p30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1943" name="Google Shape;1943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6" name="Google Shape;1946;p30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0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30"/>
          <p:cNvGrpSpPr/>
          <p:nvPr/>
        </p:nvGrpSpPr>
        <p:grpSpPr>
          <a:xfrm>
            <a:off x="6283897" y="-7321"/>
            <a:ext cx="1146230" cy="569552"/>
            <a:chOff x="7993920" y="2288042"/>
            <a:chExt cx="1146230" cy="569552"/>
          </a:xfrm>
        </p:grpSpPr>
        <p:grpSp>
          <p:nvGrpSpPr>
            <p:cNvPr id="1949" name="Google Shape;1949;p30"/>
            <p:cNvGrpSpPr/>
            <p:nvPr/>
          </p:nvGrpSpPr>
          <p:grpSpPr>
            <a:xfrm rot="10800000">
              <a:off x="7993920" y="2288042"/>
              <a:ext cx="1146230" cy="569552"/>
              <a:chOff x="7988066" y="1160675"/>
              <a:chExt cx="1155940" cy="574377"/>
            </a:xfrm>
          </p:grpSpPr>
          <p:sp>
            <p:nvSpPr>
              <p:cNvPr id="1950" name="Google Shape;1950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3" name="Google Shape;1953;p30"/>
            <p:cNvSpPr/>
            <p:nvPr/>
          </p:nvSpPr>
          <p:spPr>
            <a:xfrm rot="10800000">
              <a:off x="8662019" y="237919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 rot="10800000">
              <a:off x="8092454" y="237829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30"/>
          <p:cNvGrpSpPr/>
          <p:nvPr/>
        </p:nvGrpSpPr>
        <p:grpSpPr>
          <a:xfrm>
            <a:off x="8001193" y="1711334"/>
            <a:ext cx="569596" cy="1146206"/>
            <a:chOff x="8573012" y="2857922"/>
            <a:chExt cx="569596" cy="1146206"/>
          </a:xfrm>
        </p:grpSpPr>
        <p:grpSp>
          <p:nvGrpSpPr>
            <p:cNvPr id="1956" name="Google Shape;1956;p30"/>
            <p:cNvGrpSpPr/>
            <p:nvPr/>
          </p:nvGrpSpPr>
          <p:grpSpPr>
            <a:xfrm>
              <a:off x="8573012" y="2857922"/>
              <a:ext cx="569596" cy="1146206"/>
              <a:chOff x="8562409" y="2881022"/>
              <a:chExt cx="574422" cy="1155915"/>
            </a:xfrm>
          </p:grpSpPr>
          <p:sp>
            <p:nvSpPr>
              <p:cNvPr id="1957" name="Google Shape;1957;p30"/>
              <p:cNvSpPr/>
              <p:nvPr/>
            </p:nvSpPr>
            <p:spPr>
              <a:xfrm>
                <a:off x="8562409" y="2881022"/>
                <a:ext cx="574422" cy="1155915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0"/>
              <p:cNvSpPr/>
              <p:nvPr/>
            </p:nvSpPr>
            <p:spPr>
              <a:xfrm>
                <a:off x="8654330" y="29747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0"/>
              <p:cNvSpPr/>
              <p:nvPr/>
            </p:nvSpPr>
            <p:spPr>
              <a:xfrm>
                <a:off x="8654330" y="29729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0" name="Google Shape;1960;p30"/>
            <p:cNvSpPr/>
            <p:nvPr/>
          </p:nvSpPr>
          <p:spPr>
            <a:xfrm>
              <a:off x="8664168" y="352108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8664168" y="351929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30"/>
          <p:cNvGrpSpPr/>
          <p:nvPr/>
        </p:nvGrpSpPr>
        <p:grpSpPr>
          <a:xfrm>
            <a:off x="8570841" y="2284465"/>
            <a:ext cx="576715" cy="576715"/>
            <a:chOff x="8001437" y="3427510"/>
            <a:chExt cx="569538" cy="569538"/>
          </a:xfrm>
        </p:grpSpPr>
        <p:sp>
          <p:nvSpPr>
            <p:cNvPr id="1963" name="Google Shape;1963;p30"/>
            <p:cNvSpPr/>
            <p:nvPr/>
          </p:nvSpPr>
          <p:spPr>
            <a:xfrm>
              <a:off x="8001437" y="3427510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8092562" y="351950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8092562" y="351772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30"/>
          <p:cNvGrpSpPr/>
          <p:nvPr/>
        </p:nvGrpSpPr>
        <p:grpSpPr>
          <a:xfrm>
            <a:off x="7997772" y="4004136"/>
            <a:ext cx="1146230" cy="569552"/>
            <a:chOff x="7993920" y="4004136"/>
            <a:chExt cx="1146230" cy="569552"/>
          </a:xfrm>
        </p:grpSpPr>
        <p:grpSp>
          <p:nvGrpSpPr>
            <p:cNvPr id="1967" name="Google Shape;1967;p30"/>
            <p:cNvGrpSpPr/>
            <p:nvPr/>
          </p:nvGrpSpPr>
          <p:grpSpPr>
            <a:xfrm rot="10800000">
              <a:off x="7993920" y="4004136"/>
              <a:ext cx="1146230" cy="569552"/>
              <a:chOff x="7988066" y="1160675"/>
              <a:chExt cx="1155940" cy="574377"/>
            </a:xfrm>
          </p:grpSpPr>
          <p:sp>
            <p:nvSpPr>
              <p:cNvPr id="1968" name="Google Shape;1968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1" name="Google Shape;1971;p30"/>
            <p:cNvSpPr/>
            <p:nvPr/>
          </p:nvSpPr>
          <p:spPr>
            <a:xfrm rot="10800000">
              <a:off x="8662019" y="409528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 rot="10800000">
              <a:off x="8092454" y="409438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3" name="Google Shape;1973;p30"/>
          <p:cNvGrpSpPr/>
          <p:nvPr/>
        </p:nvGrpSpPr>
        <p:grpSpPr>
          <a:xfrm>
            <a:off x="8574407" y="1705433"/>
            <a:ext cx="569583" cy="569538"/>
            <a:chOff x="8570892" y="4573945"/>
            <a:chExt cx="569583" cy="569538"/>
          </a:xfrm>
        </p:grpSpPr>
        <p:sp>
          <p:nvSpPr>
            <p:cNvPr id="1974" name="Google Shape;1974;p30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0"/>
          <p:cNvGrpSpPr/>
          <p:nvPr/>
        </p:nvGrpSpPr>
        <p:grpSpPr>
          <a:xfrm>
            <a:off x="6865929" y="4573864"/>
            <a:ext cx="1708565" cy="569552"/>
            <a:chOff x="6855254" y="4580764"/>
            <a:chExt cx="1708565" cy="569552"/>
          </a:xfrm>
        </p:grpSpPr>
        <p:grpSp>
          <p:nvGrpSpPr>
            <p:cNvPr id="1978" name="Google Shape;1978;p30"/>
            <p:cNvGrpSpPr/>
            <p:nvPr/>
          </p:nvGrpSpPr>
          <p:grpSpPr>
            <a:xfrm>
              <a:off x="6855254" y="4580764"/>
              <a:ext cx="1708565" cy="569552"/>
              <a:chOff x="7420953" y="575775"/>
              <a:chExt cx="1723039" cy="574377"/>
            </a:xfrm>
          </p:grpSpPr>
          <p:sp>
            <p:nvSpPr>
              <p:cNvPr id="1979" name="Google Shape;1979;p30"/>
              <p:cNvSpPr/>
              <p:nvPr/>
            </p:nvSpPr>
            <p:spPr>
              <a:xfrm>
                <a:off x="7420953" y="575775"/>
                <a:ext cx="1723039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0"/>
              <p:cNvSpPr/>
              <p:nvPr/>
            </p:nvSpPr>
            <p:spPr>
              <a:xfrm>
                <a:off x="75056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0"/>
              <p:cNvSpPr/>
              <p:nvPr/>
            </p:nvSpPr>
            <p:spPr>
              <a:xfrm>
                <a:off x="81000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0"/>
              <p:cNvSpPr/>
              <p:nvPr/>
            </p:nvSpPr>
            <p:spPr>
              <a:xfrm>
                <a:off x="8654397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3" name="Google Shape;1983;p30"/>
            <p:cNvSpPr/>
            <p:nvPr/>
          </p:nvSpPr>
          <p:spPr>
            <a:xfrm>
              <a:off x="6938901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7528284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8077918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30"/>
          <p:cNvGrpSpPr/>
          <p:nvPr/>
        </p:nvGrpSpPr>
        <p:grpSpPr>
          <a:xfrm>
            <a:off x="7431600" y="1710076"/>
            <a:ext cx="569552" cy="1146230"/>
            <a:chOff x="8574450" y="1141376"/>
            <a:chExt cx="569552" cy="1146230"/>
          </a:xfrm>
        </p:grpSpPr>
        <p:grpSp>
          <p:nvGrpSpPr>
            <p:cNvPr id="1987" name="Google Shape;1987;p30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988" name="Google Shape;1988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1" name="Google Shape;1991;p30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0"/>
          <p:cNvGrpSpPr/>
          <p:nvPr/>
        </p:nvGrpSpPr>
        <p:grpSpPr>
          <a:xfrm>
            <a:off x="7431600" y="2848201"/>
            <a:ext cx="569552" cy="1146230"/>
            <a:chOff x="8574450" y="1141376"/>
            <a:chExt cx="569552" cy="1146230"/>
          </a:xfrm>
        </p:grpSpPr>
        <p:grpSp>
          <p:nvGrpSpPr>
            <p:cNvPr id="1994" name="Google Shape;1994;p30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995" name="Google Shape;1995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8" name="Google Shape;1998;p30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30"/>
          <p:cNvGrpSpPr/>
          <p:nvPr/>
        </p:nvGrpSpPr>
        <p:grpSpPr>
          <a:xfrm>
            <a:off x="8001207" y="2851483"/>
            <a:ext cx="569583" cy="569538"/>
            <a:chOff x="8570892" y="4573945"/>
            <a:chExt cx="569583" cy="569538"/>
          </a:xfrm>
        </p:grpSpPr>
        <p:sp>
          <p:nvSpPr>
            <p:cNvPr id="2001" name="Google Shape;2001;p30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30"/>
          <p:cNvGrpSpPr/>
          <p:nvPr/>
        </p:nvGrpSpPr>
        <p:grpSpPr>
          <a:xfrm>
            <a:off x="8570857" y="2851483"/>
            <a:ext cx="569583" cy="569538"/>
            <a:chOff x="8570892" y="4573945"/>
            <a:chExt cx="569583" cy="569538"/>
          </a:xfrm>
        </p:grpSpPr>
        <p:sp>
          <p:nvSpPr>
            <p:cNvPr id="2005" name="Google Shape;2005;p30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8574416" y="2279615"/>
            <a:ext cx="576715" cy="576715"/>
            <a:chOff x="8001437" y="3427510"/>
            <a:chExt cx="569538" cy="569538"/>
          </a:xfrm>
        </p:grpSpPr>
        <p:sp>
          <p:nvSpPr>
            <p:cNvPr id="83" name="Google Shape;83;p3"/>
            <p:cNvSpPr/>
            <p:nvPr/>
          </p:nvSpPr>
          <p:spPr>
            <a:xfrm>
              <a:off x="8001437" y="3427510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092562" y="351950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92562" y="351772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6875770" y="571989"/>
            <a:ext cx="1708554" cy="569538"/>
            <a:chOff x="7432254" y="572039"/>
            <a:chExt cx="1708554" cy="569538"/>
          </a:xfrm>
        </p:grpSpPr>
        <p:sp>
          <p:nvSpPr>
            <p:cNvPr id="87" name="Google Shape;87;p3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8578004" y="218"/>
            <a:ext cx="569552" cy="1146230"/>
            <a:chOff x="8574450" y="1141376"/>
            <a:chExt cx="569552" cy="1146230"/>
          </a:xfrm>
        </p:grpSpPr>
        <p:grpSp>
          <p:nvGrpSpPr>
            <p:cNvPr id="95" name="Google Shape;95;p3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3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7432111" y="2521"/>
            <a:ext cx="1146230" cy="569552"/>
            <a:chOff x="5713048" y="30"/>
            <a:chExt cx="1146230" cy="569552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" name="Google Shape;106;p3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6283897" y="2514"/>
            <a:ext cx="1146230" cy="569552"/>
            <a:chOff x="7993920" y="2288042"/>
            <a:chExt cx="1146230" cy="569552"/>
          </a:xfrm>
        </p:grpSpPr>
        <p:grpSp>
          <p:nvGrpSpPr>
            <p:cNvPr id="109" name="Google Shape;109;p3"/>
            <p:cNvGrpSpPr/>
            <p:nvPr/>
          </p:nvGrpSpPr>
          <p:grpSpPr>
            <a:xfrm rot="10800000">
              <a:off x="7993920" y="2288042"/>
              <a:ext cx="1146230" cy="569552"/>
              <a:chOff x="7988066" y="1160675"/>
              <a:chExt cx="1155940" cy="574377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3"/>
            <p:cNvSpPr/>
            <p:nvPr/>
          </p:nvSpPr>
          <p:spPr>
            <a:xfrm rot="10800000">
              <a:off x="8662019" y="237919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10800000">
              <a:off x="8092454" y="237829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8011058" y="3995205"/>
            <a:ext cx="1146230" cy="569552"/>
            <a:chOff x="7993920" y="4004136"/>
            <a:chExt cx="1146230" cy="569552"/>
          </a:xfrm>
        </p:grpSpPr>
        <p:grpSp>
          <p:nvGrpSpPr>
            <p:cNvPr id="116" name="Google Shape;116;p3"/>
            <p:cNvGrpSpPr/>
            <p:nvPr/>
          </p:nvGrpSpPr>
          <p:grpSpPr>
            <a:xfrm rot="10800000">
              <a:off x="7993920" y="4004136"/>
              <a:ext cx="1146230" cy="569552"/>
              <a:chOff x="7988066" y="1160675"/>
              <a:chExt cx="1155940" cy="574377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p3"/>
            <p:cNvSpPr/>
            <p:nvPr/>
          </p:nvSpPr>
          <p:spPr>
            <a:xfrm rot="10800000">
              <a:off x="8662019" y="409528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10800000">
              <a:off x="8092454" y="409438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8011058" y="2856400"/>
            <a:ext cx="1132939" cy="569538"/>
            <a:chOff x="8011058" y="2856400"/>
            <a:chExt cx="1132939" cy="569538"/>
          </a:xfrm>
        </p:grpSpPr>
        <p:grpSp>
          <p:nvGrpSpPr>
            <p:cNvPr id="123" name="Google Shape;123;p3"/>
            <p:cNvGrpSpPr/>
            <p:nvPr/>
          </p:nvGrpSpPr>
          <p:grpSpPr>
            <a:xfrm>
              <a:off x="8011058" y="2856400"/>
              <a:ext cx="1132939" cy="569538"/>
              <a:chOff x="8570909" y="4573945"/>
              <a:chExt cx="1132939" cy="569538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8570909" y="4573945"/>
                <a:ext cx="1132939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8662040" y="4666843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8662040" y="4665058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8669121" y="2947513"/>
              <a:ext cx="387284" cy="389113"/>
              <a:chOff x="8662040" y="4665058"/>
              <a:chExt cx="387284" cy="389113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8662040" y="4666843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8662040" y="4665058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" name="Google Shape;130;p3"/>
          <p:cNvSpPr txBox="1">
            <a:spLocks noGrp="1"/>
          </p:cNvSpPr>
          <p:nvPr>
            <p:ph type="title" hasCustomPrompt="1"/>
          </p:nvPr>
        </p:nvSpPr>
        <p:spPr>
          <a:xfrm>
            <a:off x="1094275" y="1067300"/>
            <a:ext cx="1223400" cy="1223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985928" y="2348522"/>
            <a:ext cx="4606800" cy="11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>
            <a:off x="1094275" y="3788650"/>
            <a:ext cx="4456200" cy="393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3" name="Google Shape;133;p3"/>
          <p:cNvGrpSpPr/>
          <p:nvPr/>
        </p:nvGrpSpPr>
        <p:grpSpPr>
          <a:xfrm>
            <a:off x="8576948" y="1142995"/>
            <a:ext cx="570608" cy="570564"/>
            <a:chOff x="-27" y="1138389"/>
            <a:chExt cx="569583" cy="569538"/>
          </a:xfrm>
        </p:grpSpPr>
        <p:sp>
          <p:nvSpPr>
            <p:cNvPr id="134" name="Google Shape;134;p3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3"/>
          <p:cNvGrpSpPr/>
          <p:nvPr/>
        </p:nvGrpSpPr>
        <p:grpSpPr>
          <a:xfrm>
            <a:off x="8010167" y="1142995"/>
            <a:ext cx="570608" cy="570564"/>
            <a:chOff x="-27" y="1138389"/>
            <a:chExt cx="569583" cy="569538"/>
          </a:xfrm>
        </p:grpSpPr>
        <p:sp>
          <p:nvSpPr>
            <p:cNvPr id="138" name="Google Shape;138;p3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3"/>
          <p:cNvGrpSpPr/>
          <p:nvPr/>
        </p:nvGrpSpPr>
        <p:grpSpPr>
          <a:xfrm>
            <a:off x="7447905" y="1142995"/>
            <a:ext cx="570608" cy="570564"/>
            <a:chOff x="-27" y="1138389"/>
            <a:chExt cx="569583" cy="569538"/>
          </a:xfrm>
        </p:grpSpPr>
        <p:sp>
          <p:nvSpPr>
            <p:cNvPr id="142" name="Google Shape;142;p3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6879655" y="1142995"/>
            <a:ext cx="570608" cy="570564"/>
            <a:chOff x="-27" y="1138389"/>
            <a:chExt cx="569583" cy="569538"/>
          </a:xfrm>
        </p:grpSpPr>
        <p:sp>
          <p:nvSpPr>
            <p:cNvPr id="146" name="Google Shape;146;p3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8011050" y="3423282"/>
            <a:ext cx="1146257" cy="570564"/>
            <a:chOff x="8018511" y="3427300"/>
            <a:chExt cx="1146257" cy="570564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8018511" y="3427300"/>
              <a:ext cx="1146257" cy="570564"/>
              <a:chOff x="-557461" y="1138399"/>
              <a:chExt cx="1144198" cy="569538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-557461" y="1138399"/>
                <a:ext cx="1144198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91121" y="123128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91121" y="122950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3"/>
            <p:cNvGrpSpPr/>
            <p:nvPr/>
          </p:nvGrpSpPr>
          <p:grpSpPr>
            <a:xfrm>
              <a:off x="8101879" y="3518567"/>
              <a:ext cx="387981" cy="389814"/>
              <a:chOff x="91121" y="1229502"/>
              <a:chExt cx="387284" cy="389113"/>
            </a:xfrm>
          </p:grpSpPr>
          <p:sp>
            <p:nvSpPr>
              <p:cNvPr id="155" name="Google Shape;155;p3"/>
              <p:cNvSpPr/>
              <p:nvPr/>
            </p:nvSpPr>
            <p:spPr>
              <a:xfrm>
                <a:off x="91121" y="123128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91121" y="122950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oogle Shape;157;p3"/>
          <p:cNvGrpSpPr/>
          <p:nvPr/>
        </p:nvGrpSpPr>
        <p:grpSpPr>
          <a:xfrm>
            <a:off x="8011210" y="4561903"/>
            <a:ext cx="1154468" cy="581347"/>
            <a:chOff x="8014594" y="4570150"/>
            <a:chExt cx="1132942" cy="570564"/>
          </a:xfrm>
        </p:grpSpPr>
        <p:grpSp>
          <p:nvGrpSpPr>
            <p:cNvPr id="158" name="Google Shape;158;p3"/>
            <p:cNvGrpSpPr/>
            <p:nvPr/>
          </p:nvGrpSpPr>
          <p:grpSpPr>
            <a:xfrm>
              <a:off x="8014594" y="4570150"/>
              <a:ext cx="1132942" cy="570564"/>
              <a:chOff x="-561370" y="1138401"/>
              <a:chExt cx="1130907" cy="569538"/>
            </a:xfrm>
          </p:grpSpPr>
          <p:sp>
            <p:nvSpPr>
              <p:cNvPr id="159" name="Google Shape;159;p3"/>
              <p:cNvSpPr/>
              <p:nvPr/>
            </p:nvSpPr>
            <p:spPr>
              <a:xfrm>
                <a:off x="-561370" y="1138401"/>
                <a:ext cx="1130907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91121" y="123128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91121" y="122950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3"/>
            <p:cNvGrpSpPr/>
            <p:nvPr/>
          </p:nvGrpSpPr>
          <p:grpSpPr>
            <a:xfrm>
              <a:off x="8101829" y="4661415"/>
              <a:ext cx="387981" cy="389814"/>
              <a:chOff x="91121" y="1229502"/>
              <a:chExt cx="387284" cy="389113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91121" y="123128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91121" y="122950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" name="Google Shape;165;p3"/>
          <p:cNvGrpSpPr/>
          <p:nvPr/>
        </p:nvGrpSpPr>
        <p:grpSpPr>
          <a:xfrm>
            <a:off x="8006110" y="1716251"/>
            <a:ext cx="569596" cy="1146206"/>
            <a:chOff x="8573012" y="2857922"/>
            <a:chExt cx="569596" cy="1146206"/>
          </a:xfrm>
        </p:grpSpPr>
        <p:grpSp>
          <p:nvGrpSpPr>
            <p:cNvPr id="166" name="Google Shape;166;p3"/>
            <p:cNvGrpSpPr/>
            <p:nvPr/>
          </p:nvGrpSpPr>
          <p:grpSpPr>
            <a:xfrm>
              <a:off x="8573012" y="2857922"/>
              <a:ext cx="569596" cy="1146206"/>
              <a:chOff x="8562409" y="2881022"/>
              <a:chExt cx="574422" cy="1155915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8562409" y="2881022"/>
                <a:ext cx="574422" cy="1155915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8654330" y="29747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8654330" y="29729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3"/>
            <p:cNvSpPr/>
            <p:nvPr/>
          </p:nvSpPr>
          <p:spPr>
            <a:xfrm>
              <a:off x="8664168" y="352108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664168" y="351929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7441425" y="1715012"/>
            <a:ext cx="569552" cy="1711988"/>
            <a:chOff x="8574440" y="1141395"/>
            <a:chExt cx="569552" cy="1711988"/>
          </a:xfrm>
        </p:grpSpPr>
        <p:grpSp>
          <p:nvGrpSpPr>
            <p:cNvPr id="173" name="Google Shape;173;p3"/>
            <p:cNvGrpSpPr/>
            <p:nvPr/>
          </p:nvGrpSpPr>
          <p:grpSpPr>
            <a:xfrm rot="-5400000">
              <a:off x="8003222" y="1712612"/>
              <a:ext cx="1711988" cy="569552"/>
              <a:chOff x="7417496" y="1160666"/>
              <a:chExt cx="1726491" cy="574377"/>
            </a:xfrm>
          </p:grpSpPr>
          <p:sp>
            <p:nvSpPr>
              <p:cNvPr id="174" name="Google Shape;174;p3"/>
              <p:cNvSpPr/>
              <p:nvPr/>
            </p:nvSpPr>
            <p:spPr>
              <a:xfrm>
                <a:off x="7417496" y="1160666"/>
                <a:ext cx="1726491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3"/>
          <p:cNvGrpSpPr/>
          <p:nvPr/>
        </p:nvGrpSpPr>
        <p:grpSpPr>
          <a:xfrm>
            <a:off x="7533409" y="2956215"/>
            <a:ext cx="389173" cy="387634"/>
            <a:chOff x="8666424" y="1239555"/>
            <a:chExt cx="389173" cy="387634"/>
          </a:xfrm>
        </p:grpSpPr>
        <p:sp>
          <p:nvSpPr>
            <p:cNvPr id="180" name="Google Shape;180;p3"/>
            <p:cNvSpPr/>
            <p:nvPr/>
          </p:nvSpPr>
          <p:spPr>
            <a:xfrm rot="-5400000">
              <a:off x="8668281" y="1239533"/>
              <a:ext cx="387294" cy="387338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3"/>
          <p:cNvGrpSpPr/>
          <p:nvPr/>
        </p:nvGrpSpPr>
        <p:grpSpPr>
          <a:xfrm>
            <a:off x="8577973" y="1711086"/>
            <a:ext cx="569583" cy="569538"/>
            <a:chOff x="8570892" y="4573945"/>
            <a:chExt cx="569583" cy="569538"/>
          </a:xfrm>
        </p:grpSpPr>
        <p:sp>
          <p:nvSpPr>
            <p:cNvPr id="183" name="Google Shape;183;p3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6"/>
          <p:cNvGrpSpPr/>
          <p:nvPr/>
        </p:nvGrpSpPr>
        <p:grpSpPr>
          <a:xfrm>
            <a:off x="8573475" y="-10"/>
            <a:ext cx="570608" cy="570564"/>
            <a:chOff x="-27" y="1138389"/>
            <a:chExt cx="569583" cy="569538"/>
          </a:xfrm>
        </p:grpSpPr>
        <p:sp>
          <p:nvSpPr>
            <p:cNvPr id="313" name="Google Shape;313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6"/>
          <p:cNvGrpSpPr/>
          <p:nvPr/>
        </p:nvGrpSpPr>
        <p:grpSpPr>
          <a:xfrm>
            <a:off x="8573713" y="561015"/>
            <a:ext cx="570608" cy="570564"/>
            <a:chOff x="-27" y="1138389"/>
            <a:chExt cx="569583" cy="569538"/>
          </a:xfrm>
        </p:grpSpPr>
        <p:sp>
          <p:nvSpPr>
            <p:cNvPr id="317" name="Google Shape;317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6"/>
          <p:cNvGrpSpPr/>
          <p:nvPr/>
        </p:nvGrpSpPr>
        <p:grpSpPr>
          <a:xfrm>
            <a:off x="8573467" y="1131565"/>
            <a:ext cx="570622" cy="570577"/>
            <a:chOff x="2267190" y="4563049"/>
            <a:chExt cx="569596" cy="569552"/>
          </a:xfrm>
        </p:grpSpPr>
        <p:grpSp>
          <p:nvGrpSpPr>
            <p:cNvPr id="321" name="Google Shape;321;p6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p6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6"/>
          <p:cNvGrpSpPr/>
          <p:nvPr/>
        </p:nvGrpSpPr>
        <p:grpSpPr>
          <a:xfrm>
            <a:off x="-29" y="4576412"/>
            <a:ext cx="2253720" cy="570564"/>
            <a:chOff x="-29" y="4568375"/>
            <a:chExt cx="2253720" cy="570564"/>
          </a:xfrm>
        </p:grpSpPr>
        <p:grpSp>
          <p:nvGrpSpPr>
            <p:cNvPr id="326" name="Google Shape;326;p6"/>
            <p:cNvGrpSpPr/>
            <p:nvPr/>
          </p:nvGrpSpPr>
          <p:grpSpPr>
            <a:xfrm>
              <a:off x="-29" y="4568375"/>
              <a:ext cx="2253720" cy="570564"/>
              <a:chOff x="-19" y="2279048"/>
              <a:chExt cx="2249670" cy="569538"/>
            </a:xfrm>
          </p:grpSpPr>
          <p:sp>
            <p:nvSpPr>
              <p:cNvPr id="327" name="Google Shape;327;p6"/>
              <p:cNvSpPr/>
              <p:nvPr/>
            </p:nvSpPr>
            <p:spPr>
              <a:xfrm>
                <a:off x="-19" y="2279048"/>
                <a:ext cx="2249670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3" h="12903" extrusionOk="0">
                    <a:moveTo>
                      <a:pt x="0" y="0"/>
                    </a:moveTo>
                    <a:lnTo>
                      <a:pt x="0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6"/>
            <p:cNvGrpSpPr/>
            <p:nvPr/>
          </p:nvGrpSpPr>
          <p:grpSpPr>
            <a:xfrm>
              <a:off x="652349" y="4658737"/>
              <a:ext cx="387981" cy="389814"/>
              <a:chOff x="91146" y="2369247"/>
              <a:chExt cx="387284" cy="389113"/>
            </a:xfrm>
          </p:grpSpPr>
          <p:sp>
            <p:nvSpPr>
              <p:cNvPr id="331" name="Google Shape;331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6"/>
            <p:cNvGrpSpPr/>
            <p:nvPr/>
          </p:nvGrpSpPr>
          <p:grpSpPr>
            <a:xfrm>
              <a:off x="1213399" y="4658737"/>
              <a:ext cx="387981" cy="389814"/>
              <a:chOff x="91146" y="2369247"/>
              <a:chExt cx="387284" cy="389113"/>
            </a:xfrm>
          </p:grpSpPr>
          <p:sp>
            <p:nvSpPr>
              <p:cNvPr id="334" name="Google Shape;334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6"/>
            <p:cNvGrpSpPr/>
            <p:nvPr/>
          </p:nvGrpSpPr>
          <p:grpSpPr>
            <a:xfrm>
              <a:off x="1774449" y="4658737"/>
              <a:ext cx="387981" cy="389814"/>
              <a:chOff x="91146" y="2369247"/>
              <a:chExt cx="387284" cy="389113"/>
            </a:xfrm>
          </p:grpSpPr>
          <p:sp>
            <p:nvSpPr>
              <p:cNvPr id="337" name="Google Shape;337;p6"/>
              <p:cNvSpPr/>
              <p:nvPr/>
            </p:nvSpPr>
            <p:spPr>
              <a:xfrm>
                <a:off x="91146" y="237103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6"/>
              <p:cNvSpPr/>
              <p:nvPr/>
            </p:nvSpPr>
            <p:spPr>
              <a:xfrm>
                <a:off x="91146" y="23692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339;p6"/>
          <p:cNvGrpSpPr/>
          <p:nvPr/>
        </p:nvGrpSpPr>
        <p:grpSpPr>
          <a:xfrm>
            <a:off x="-12" y="4005852"/>
            <a:ext cx="570608" cy="570564"/>
            <a:chOff x="-27" y="1138389"/>
            <a:chExt cx="569583" cy="569538"/>
          </a:xfrm>
        </p:grpSpPr>
        <p:sp>
          <p:nvSpPr>
            <p:cNvPr id="340" name="Google Shape;340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6"/>
          <p:cNvGrpSpPr/>
          <p:nvPr/>
        </p:nvGrpSpPr>
        <p:grpSpPr>
          <a:xfrm>
            <a:off x="8573725" y="4568351"/>
            <a:ext cx="570608" cy="570564"/>
            <a:chOff x="-3627" y="1708598"/>
            <a:chExt cx="569583" cy="569538"/>
          </a:xfrm>
        </p:grpSpPr>
        <p:sp>
          <p:nvSpPr>
            <p:cNvPr id="343" name="Google Shape;343;p6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6"/>
          <p:cNvGrpSpPr/>
          <p:nvPr/>
        </p:nvGrpSpPr>
        <p:grpSpPr>
          <a:xfrm>
            <a:off x="8024275" y="4568351"/>
            <a:ext cx="570608" cy="570564"/>
            <a:chOff x="-3627" y="1708598"/>
            <a:chExt cx="569583" cy="569538"/>
          </a:xfrm>
        </p:grpSpPr>
        <p:sp>
          <p:nvSpPr>
            <p:cNvPr id="347" name="Google Shape;347;p6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6"/>
          <p:cNvGrpSpPr/>
          <p:nvPr/>
        </p:nvGrpSpPr>
        <p:grpSpPr>
          <a:xfrm>
            <a:off x="-87" y="-10"/>
            <a:ext cx="570608" cy="570564"/>
            <a:chOff x="-27" y="1138389"/>
            <a:chExt cx="569583" cy="569538"/>
          </a:xfrm>
        </p:grpSpPr>
        <p:sp>
          <p:nvSpPr>
            <p:cNvPr id="351" name="Google Shape;351;p6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7"/>
          <p:cNvGrpSpPr/>
          <p:nvPr/>
        </p:nvGrpSpPr>
        <p:grpSpPr>
          <a:xfrm>
            <a:off x="8574025" y="3430322"/>
            <a:ext cx="570608" cy="1138057"/>
            <a:chOff x="-27" y="1138384"/>
            <a:chExt cx="569583" cy="1136012"/>
          </a:xfrm>
        </p:grpSpPr>
        <p:sp>
          <p:nvSpPr>
            <p:cNvPr id="357" name="Google Shape;357;p7"/>
            <p:cNvSpPr/>
            <p:nvPr/>
          </p:nvSpPr>
          <p:spPr>
            <a:xfrm>
              <a:off x="-27" y="1138384"/>
              <a:ext cx="569583" cy="1136012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7"/>
          <p:cNvGrpSpPr/>
          <p:nvPr/>
        </p:nvGrpSpPr>
        <p:grpSpPr>
          <a:xfrm>
            <a:off x="8574049" y="-9"/>
            <a:ext cx="570564" cy="570564"/>
            <a:chOff x="1701259" y="4559851"/>
            <a:chExt cx="569538" cy="569538"/>
          </a:xfrm>
        </p:grpSpPr>
        <p:sp>
          <p:nvSpPr>
            <p:cNvPr id="361" name="Google Shape;361;p7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8014749" y="-9"/>
            <a:ext cx="570564" cy="570564"/>
            <a:chOff x="1701259" y="4559851"/>
            <a:chExt cx="569538" cy="569538"/>
          </a:xfrm>
        </p:grpSpPr>
        <p:sp>
          <p:nvSpPr>
            <p:cNvPr id="365" name="Google Shape;365;p7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7"/>
          <p:cNvGrpSpPr/>
          <p:nvPr/>
        </p:nvGrpSpPr>
        <p:grpSpPr>
          <a:xfrm>
            <a:off x="7449167" y="-10"/>
            <a:ext cx="570622" cy="570577"/>
            <a:chOff x="2267190" y="4563049"/>
            <a:chExt cx="569596" cy="569552"/>
          </a:xfrm>
        </p:grpSpPr>
        <p:grpSp>
          <p:nvGrpSpPr>
            <p:cNvPr id="369" name="Google Shape;369;p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70" name="Google Shape;370;p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" name="Google Shape;372;p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7"/>
          <p:cNvGrpSpPr/>
          <p:nvPr/>
        </p:nvGrpSpPr>
        <p:grpSpPr>
          <a:xfrm>
            <a:off x="6883092" y="-10"/>
            <a:ext cx="570622" cy="570577"/>
            <a:chOff x="2267190" y="4563049"/>
            <a:chExt cx="569596" cy="569552"/>
          </a:xfrm>
        </p:grpSpPr>
        <p:grpSp>
          <p:nvGrpSpPr>
            <p:cNvPr id="374" name="Google Shape;374;p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" name="Google Shape;377;p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7"/>
          <p:cNvGrpSpPr/>
          <p:nvPr/>
        </p:nvGrpSpPr>
        <p:grpSpPr>
          <a:xfrm>
            <a:off x="-283" y="4000890"/>
            <a:ext cx="570622" cy="570577"/>
            <a:chOff x="2267190" y="4563049"/>
            <a:chExt cx="569596" cy="569552"/>
          </a:xfrm>
        </p:grpSpPr>
        <p:grpSp>
          <p:nvGrpSpPr>
            <p:cNvPr id="379" name="Google Shape;379;p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80" name="Google Shape;380;p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7"/>
          <p:cNvGrpSpPr/>
          <p:nvPr/>
        </p:nvGrpSpPr>
        <p:grpSpPr>
          <a:xfrm>
            <a:off x="1600" y="-10"/>
            <a:ext cx="570608" cy="570564"/>
            <a:chOff x="-27" y="1138389"/>
            <a:chExt cx="569583" cy="569538"/>
          </a:xfrm>
        </p:grpSpPr>
        <p:sp>
          <p:nvSpPr>
            <p:cNvPr id="384" name="Google Shape;384;p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>
            <a:off x="566788" y="-10"/>
            <a:ext cx="570608" cy="570564"/>
            <a:chOff x="-27" y="1138389"/>
            <a:chExt cx="569583" cy="569538"/>
          </a:xfrm>
        </p:grpSpPr>
        <p:sp>
          <p:nvSpPr>
            <p:cNvPr id="388" name="Google Shape;388;p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7"/>
          <p:cNvGrpSpPr/>
          <p:nvPr/>
        </p:nvGrpSpPr>
        <p:grpSpPr>
          <a:xfrm>
            <a:off x="1600" y="4568363"/>
            <a:ext cx="570608" cy="570564"/>
            <a:chOff x="-3627" y="1708598"/>
            <a:chExt cx="569583" cy="569538"/>
          </a:xfrm>
        </p:grpSpPr>
        <p:sp>
          <p:nvSpPr>
            <p:cNvPr id="392" name="Google Shape;392;p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7"/>
          <p:cNvGrpSpPr/>
          <p:nvPr/>
        </p:nvGrpSpPr>
        <p:grpSpPr>
          <a:xfrm>
            <a:off x="566800" y="4568363"/>
            <a:ext cx="570608" cy="570564"/>
            <a:chOff x="-3627" y="1708598"/>
            <a:chExt cx="569583" cy="569538"/>
          </a:xfrm>
        </p:grpSpPr>
        <p:sp>
          <p:nvSpPr>
            <p:cNvPr id="396" name="Google Shape;396;p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7"/>
          <p:cNvGrpSpPr/>
          <p:nvPr/>
        </p:nvGrpSpPr>
        <p:grpSpPr>
          <a:xfrm>
            <a:off x="1129250" y="4568363"/>
            <a:ext cx="570608" cy="570564"/>
            <a:chOff x="-3627" y="1708598"/>
            <a:chExt cx="569583" cy="569538"/>
          </a:xfrm>
        </p:grpSpPr>
        <p:sp>
          <p:nvSpPr>
            <p:cNvPr id="400" name="Google Shape;400;p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7"/>
          <p:cNvGrpSpPr/>
          <p:nvPr/>
        </p:nvGrpSpPr>
        <p:grpSpPr>
          <a:xfrm>
            <a:off x="8574013" y="4568365"/>
            <a:ext cx="570608" cy="570564"/>
            <a:chOff x="-27" y="1138389"/>
            <a:chExt cx="569583" cy="569538"/>
          </a:xfrm>
        </p:grpSpPr>
        <p:sp>
          <p:nvSpPr>
            <p:cNvPr id="404" name="Google Shape;404;p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7"/>
          <p:cNvGrpSpPr/>
          <p:nvPr/>
        </p:nvGrpSpPr>
        <p:grpSpPr>
          <a:xfrm>
            <a:off x="8665337" y="4092180"/>
            <a:ext cx="387981" cy="389814"/>
            <a:chOff x="91121" y="1229502"/>
            <a:chExt cx="387284" cy="389113"/>
          </a:xfrm>
        </p:grpSpPr>
        <p:sp>
          <p:nvSpPr>
            <p:cNvPr id="408" name="Google Shape;408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713225" y="1719350"/>
            <a:ext cx="4232400" cy="21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dvent Pro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7"/>
          <p:cNvSpPr txBox="1">
            <a:spLocks noGrp="1"/>
          </p:cNvSpPr>
          <p:nvPr>
            <p:ph type="title"/>
          </p:nvPr>
        </p:nvSpPr>
        <p:spPr>
          <a:xfrm>
            <a:off x="713225" y="1163450"/>
            <a:ext cx="4232400" cy="55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8"/>
          <p:cNvGrpSpPr/>
          <p:nvPr/>
        </p:nvGrpSpPr>
        <p:grpSpPr>
          <a:xfrm>
            <a:off x="6861525" y="-7300"/>
            <a:ext cx="2281556" cy="569538"/>
            <a:chOff x="6858911" y="1100"/>
            <a:chExt cx="2281556" cy="569538"/>
          </a:xfrm>
        </p:grpSpPr>
        <p:sp>
          <p:nvSpPr>
            <p:cNvPr id="414" name="Google Shape;414;p8"/>
            <p:cNvSpPr/>
            <p:nvPr/>
          </p:nvSpPr>
          <p:spPr>
            <a:xfrm>
              <a:off x="6858911" y="1100"/>
              <a:ext cx="2281556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7515975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7515901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105358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105284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8654992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8654918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950062" y="928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950062" y="910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8"/>
          <p:cNvGrpSpPr/>
          <p:nvPr/>
        </p:nvGrpSpPr>
        <p:grpSpPr>
          <a:xfrm>
            <a:off x="574110" y="562464"/>
            <a:ext cx="1708554" cy="569538"/>
            <a:chOff x="7432254" y="572039"/>
            <a:chExt cx="1708554" cy="569538"/>
          </a:xfrm>
        </p:grpSpPr>
        <p:sp>
          <p:nvSpPr>
            <p:cNvPr id="424" name="Google Shape;424;p8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8"/>
          <p:cNvGrpSpPr/>
          <p:nvPr/>
        </p:nvGrpSpPr>
        <p:grpSpPr>
          <a:xfrm>
            <a:off x="975" y="562476"/>
            <a:ext cx="569552" cy="1146230"/>
            <a:chOff x="8574450" y="1141376"/>
            <a:chExt cx="569552" cy="1146230"/>
          </a:xfrm>
        </p:grpSpPr>
        <p:grpSp>
          <p:nvGrpSpPr>
            <p:cNvPr id="432" name="Google Shape;432;p8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" name="Google Shape;436;p8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8"/>
          <p:cNvGrpSpPr/>
          <p:nvPr/>
        </p:nvGrpSpPr>
        <p:grpSpPr>
          <a:xfrm>
            <a:off x="1138786" y="-7301"/>
            <a:ext cx="1146230" cy="569552"/>
            <a:chOff x="5713048" y="30"/>
            <a:chExt cx="1146230" cy="569552"/>
          </a:xfrm>
        </p:grpSpPr>
        <p:grpSp>
          <p:nvGrpSpPr>
            <p:cNvPr id="439" name="Google Shape;439;p8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440" name="Google Shape;440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3" name="Google Shape;443;p8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8"/>
          <p:cNvGrpSpPr/>
          <p:nvPr/>
        </p:nvGrpSpPr>
        <p:grpSpPr>
          <a:xfrm>
            <a:off x="984" y="-7308"/>
            <a:ext cx="1146230" cy="569552"/>
            <a:chOff x="7993920" y="2288042"/>
            <a:chExt cx="1146230" cy="569552"/>
          </a:xfrm>
        </p:grpSpPr>
        <p:grpSp>
          <p:nvGrpSpPr>
            <p:cNvPr id="446" name="Google Shape;446;p8"/>
            <p:cNvGrpSpPr/>
            <p:nvPr/>
          </p:nvGrpSpPr>
          <p:grpSpPr>
            <a:xfrm rot="10800000">
              <a:off x="7993920" y="2288042"/>
              <a:ext cx="1146230" cy="569552"/>
              <a:chOff x="7988066" y="1160675"/>
              <a:chExt cx="1155940" cy="574377"/>
            </a:xfrm>
          </p:grpSpPr>
          <p:sp>
            <p:nvSpPr>
              <p:cNvPr id="447" name="Google Shape;447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" name="Google Shape;450;p8"/>
            <p:cNvSpPr/>
            <p:nvPr/>
          </p:nvSpPr>
          <p:spPr>
            <a:xfrm rot="10800000">
              <a:off x="8662019" y="237919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 rot="10800000">
              <a:off x="8092454" y="237829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8"/>
          <p:cNvGrpSpPr/>
          <p:nvPr/>
        </p:nvGrpSpPr>
        <p:grpSpPr>
          <a:xfrm>
            <a:off x="7996718" y="563622"/>
            <a:ext cx="569596" cy="1146206"/>
            <a:chOff x="8573012" y="2857922"/>
            <a:chExt cx="569596" cy="1146206"/>
          </a:xfrm>
        </p:grpSpPr>
        <p:grpSp>
          <p:nvGrpSpPr>
            <p:cNvPr id="453" name="Google Shape;453;p8"/>
            <p:cNvGrpSpPr/>
            <p:nvPr/>
          </p:nvGrpSpPr>
          <p:grpSpPr>
            <a:xfrm>
              <a:off x="8573012" y="2857922"/>
              <a:ext cx="569596" cy="1146206"/>
              <a:chOff x="8562409" y="2881022"/>
              <a:chExt cx="574422" cy="1155915"/>
            </a:xfrm>
          </p:grpSpPr>
          <p:sp>
            <p:nvSpPr>
              <p:cNvPr id="454" name="Google Shape;454;p8"/>
              <p:cNvSpPr/>
              <p:nvPr/>
            </p:nvSpPr>
            <p:spPr>
              <a:xfrm>
                <a:off x="8562409" y="2881022"/>
                <a:ext cx="574422" cy="1155915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8654330" y="29747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8654330" y="29729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8664168" y="352108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8664168" y="351929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8"/>
          <p:cNvGrpSpPr/>
          <p:nvPr/>
        </p:nvGrpSpPr>
        <p:grpSpPr>
          <a:xfrm>
            <a:off x="8566366" y="1127228"/>
            <a:ext cx="576715" cy="576715"/>
            <a:chOff x="8001437" y="3427510"/>
            <a:chExt cx="569538" cy="569538"/>
          </a:xfrm>
        </p:grpSpPr>
        <p:sp>
          <p:nvSpPr>
            <p:cNvPr id="460" name="Google Shape;460;p8"/>
            <p:cNvSpPr/>
            <p:nvPr/>
          </p:nvSpPr>
          <p:spPr>
            <a:xfrm>
              <a:off x="8001437" y="3427510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8092562" y="351950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8092562" y="351772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8"/>
          <p:cNvGrpSpPr/>
          <p:nvPr/>
        </p:nvGrpSpPr>
        <p:grpSpPr>
          <a:xfrm>
            <a:off x="8573498" y="557720"/>
            <a:ext cx="569583" cy="569538"/>
            <a:chOff x="8570892" y="4573945"/>
            <a:chExt cx="569583" cy="569538"/>
          </a:xfrm>
        </p:grpSpPr>
        <p:sp>
          <p:nvSpPr>
            <p:cNvPr id="464" name="Google Shape;464;p8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8"/>
          <p:cNvGrpSpPr/>
          <p:nvPr/>
        </p:nvGrpSpPr>
        <p:grpSpPr>
          <a:xfrm>
            <a:off x="8573529" y="1703951"/>
            <a:ext cx="569552" cy="1146230"/>
            <a:chOff x="8574450" y="1141376"/>
            <a:chExt cx="569552" cy="1146230"/>
          </a:xfrm>
        </p:grpSpPr>
        <p:grpSp>
          <p:nvGrpSpPr>
            <p:cNvPr id="468" name="Google Shape;468;p8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469" name="Google Shape;469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2" name="Google Shape;472;p8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8"/>
          <p:cNvGrpSpPr/>
          <p:nvPr/>
        </p:nvGrpSpPr>
        <p:grpSpPr>
          <a:xfrm>
            <a:off x="979" y="4569364"/>
            <a:ext cx="1708565" cy="569552"/>
            <a:chOff x="6855254" y="4580764"/>
            <a:chExt cx="1708565" cy="569552"/>
          </a:xfrm>
        </p:grpSpPr>
        <p:grpSp>
          <p:nvGrpSpPr>
            <p:cNvPr id="475" name="Google Shape;475;p8"/>
            <p:cNvGrpSpPr/>
            <p:nvPr/>
          </p:nvGrpSpPr>
          <p:grpSpPr>
            <a:xfrm>
              <a:off x="6855254" y="4580764"/>
              <a:ext cx="1708565" cy="569552"/>
              <a:chOff x="7420953" y="575775"/>
              <a:chExt cx="1723039" cy="574377"/>
            </a:xfrm>
          </p:grpSpPr>
          <p:sp>
            <p:nvSpPr>
              <p:cNvPr id="476" name="Google Shape;476;p8"/>
              <p:cNvSpPr/>
              <p:nvPr/>
            </p:nvSpPr>
            <p:spPr>
              <a:xfrm>
                <a:off x="7420953" y="575775"/>
                <a:ext cx="1723039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75056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81000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8654397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0" name="Google Shape;480;p8"/>
            <p:cNvSpPr/>
            <p:nvPr/>
          </p:nvSpPr>
          <p:spPr>
            <a:xfrm>
              <a:off x="6938901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7528284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077918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8"/>
          <p:cNvGrpSpPr/>
          <p:nvPr/>
        </p:nvGrpSpPr>
        <p:grpSpPr>
          <a:xfrm>
            <a:off x="961" y="3999845"/>
            <a:ext cx="569583" cy="569538"/>
            <a:chOff x="8570892" y="4573945"/>
            <a:chExt cx="569583" cy="569538"/>
          </a:xfrm>
        </p:grpSpPr>
        <p:sp>
          <p:nvSpPr>
            <p:cNvPr id="484" name="Google Shape;484;p8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8"/>
          <p:cNvGrpSpPr/>
          <p:nvPr/>
        </p:nvGrpSpPr>
        <p:grpSpPr>
          <a:xfrm>
            <a:off x="570473" y="3999845"/>
            <a:ext cx="569583" cy="569538"/>
            <a:chOff x="8570892" y="4573945"/>
            <a:chExt cx="569583" cy="569538"/>
          </a:xfrm>
        </p:grpSpPr>
        <p:sp>
          <p:nvSpPr>
            <p:cNvPr id="488" name="Google Shape;488;p8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8"/>
          <p:cNvGrpSpPr/>
          <p:nvPr/>
        </p:nvGrpSpPr>
        <p:grpSpPr>
          <a:xfrm>
            <a:off x="7996786" y="4569374"/>
            <a:ext cx="1146230" cy="569552"/>
            <a:chOff x="5713048" y="30"/>
            <a:chExt cx="1146230" cy="569552"/>
          </a:xfrm>
        </p:grpSpPr>
        <p:grpSp>
          <p:nvGrpSpPr>
            <p:cNvPr id="492" name="Google Shape;492;p8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493" name="Google Shape;493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6" name="Google Shape;496;p8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8"/>
          <p:cNvGrpSpPr/>
          <p:nvPr/>
        </p:nvGrpSpPr>
        <p:grpSpPr>
          <a:xfrm>
            <a:off x="7436773" y="3991864"/>
            <a:ext cx="1708554" cy="569538"/>
            <a:chOff x="7432254" y="572039"/>
            <a:chExt cx="1708554" cy="569538"/>
          </a:xfrm>
        </p:grpSpPr>
        <p:sp>
          <p:nvSpPr>
            <p:cNvPr id="499" name="Google Shape;499;p8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8"/>
          <p:cNvSpPr txBox="1">
            <a:spLocks noGrp="1"/>
          </p:cNvSpPr>
          <p:nvPr>
            <p:ph type="ctrTitle"/>
          </p:nvPr>
        </p:nvSpPr>
        <p:spPr>
          <a:xfrm>
            <a:off x="1909200" y="1323150"/>
            <a:ext cx="53256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7_1">
    <p:bg>
      <p:bgPr>
        <a:solidFill>
          <a:schemeClr val="accent1"/>
        </a:solid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5"/>
          <p:cNvSpPr/>
          <p:nvPr/>
        </p:nvSpPr>
        <p:spPr>
          <a:xfrm>
            <a:off x="-263" y="569425"/>
            <a:ext cx="1137713" cy="570571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5"/>
          <p:cNvSpPr txBox="1">
            <a:spLocks noGrp="1"/>
          </p:cNvSpPr>
          <p:nvPr>
            <p:ph type="title"/>
          </p:nvPr>
        </p:nvSpPr>
        <p:spPr>
          <a:xfrm>
            <a:off x="2272950" y="2444850"/>
            <a:ext cx="4606800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4" name="Google Shape;944;p15"/>
          <p:cNvSpPr txBox="1">
            <a:spLocks noGrp="1"/>
          </p:cNvSpPr>
          <p:nvPr>
            <p:ph type="title" idx="2" hasCustomPrompt="1"/>
          </p:nvPr>
        </p:nvSpPr>
        <p:spPr>
          <a:xfrm>
            <a:off x="3964656" y="927250"/>
            <a:ext cx="1223400" cy="1223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45" name="Google Shape;945;p15"/>
          <p:cNvGrpSpPr/>
          <p:nvPr/>
        </p:nvGrpSpPr>
        <p:grpSpPr>
          <a:xfrm>
            <a:off x="-265" y="1666"/>
            <a:ext cx="1711565" cy="570564"/>
            <a:chOff x="569417" y="0"/>
            <a:chExt cx="1708490" cy="569538"/>
          </a:xfrm>
        </p:grpSpPr>
        <p:sp>
          <p:nvSpPr>
            <p:cNvPr id="946" name="Google Shape;946;p15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7" name="Google Shape;947;p15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948" name="Google Shape;948;p1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15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951" name="Google Shape;951;p1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15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954" name="Google Shape;954;p1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6" name="Google Shape;956;p15"/>
          <p:cNvGrpSpPr/>
          <p:nvPr/>
        </p:nvGrpSpPr>
        <p:grpSpPr>
          <a:xfrm>
            <a:off x="-270" y="1710575"/>
            <a:ext cx="1711565" cy="570564"/>
            <a:chOff x="-3619" y="-1125"/>
            <a:chExt cx="1708490" cy="569538"/>
          </a:xfrm>
        </p:grpSpPr>
        <p:sp>
          <p:nvSpPr>
            <p:cNvPr id="957" name="Google Shape;957;p15"/>
            <p:cNvSpPr/>
            <p:nvPr/>
          </p:nvSpPr>
          <p:spPr>
            <a:xfrm>
              <a:off x="-3619" y="-1125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15"/>
          <p:cNvGrpSpPr/>
          <p:nvPr/>
        </p:nvGrpSpPr>
        <p:grpSpPr>
          <a:xfrm>
            <a:off x="-275" y="1140025"/>
            <a:ext cx="1137734" cy="570564"/>
            <a:chOff x="23" y="2279048"/>
            <a:chExt cx="1135690" cy="569538"/>
          </a:xfrm>
        </p:grpSpPr>
        <p:sp>
          <p:nvSpPr>
            <p:cNvPr id="961" name="Google Shape;961;p15"/>
            <p:cNvSpPr/>
            <p:nvPr/>
          </p:nvSpPr>
          <p:spPr>
            <a:xfrm>
              <a:off x="23" y="2279048"/>
              <a:ext cx="1135690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15"/>
          <p:cNvGrpSpPr/>
          <p:nvPr/>
        </p:nvGrpSpPr>
        <p:grpSpPr>
          <a:xfrm>
            <a:off x="10" y="2280918"/>
            <a:ext cx="1148196" cy="570529"/>
            <a:chOff x="-9" y="575775"/>
            <a:chExt cx="1155940" cy="574377"/>
          </a:xfrm>
        </p:grpSpPr>
        <p:sp>
          <p:nvSpPr>
            <p:cNvPr id="965" name="Google Shape;965;p15"/>
            <p:cNvSpPr/>
            <p:nvPr/>
          </p:nvSpPr>
          <p:spPr>
            <a:xfrm>
              <a:off x="-9" y="575775"/>
              <a:ext cx="1155940" cy="574377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91933" y="6694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91933" y="6676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66345" y="6703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666345" y="6685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15"/>
          <p:cNvGrpSpPr/>
          <p:nvPr/>
        </p:nvGrpSpPr>
        <p:grpSpPr>
          <a:xfrm>
            <a:off x="659862" y="1230387"/>
            <a:ext cx="387981" cy="389814"/>
            <a:chOff x="91146" y="2369247"/>
            <a:chExt cx="387284" cy="389113"/>
          </a:xfrm>
        </p:grpSpPr>
        <p:sp>
          <p:nvSpPr>
            <p:cNvPr id="971" name="Google Shape;971;p1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15"/>
          <p:cNvGrpSpPr/>
          <p:nvPr/>
        </p:nvGrpSpPr>
        <p:grpSpPr>
          <a:xfrm>
            <a:off x="659862" y="1801852"/>
            <a:ext cx="387981" cy="389814"/>
            <a:chOff x="87521" y="89988"/>
            <a:chExt cx="387284" cy="389113"/>
          </a:xfrm>
        </p:grpSpPr>
        <p:sp>
          <p:nvSpPr>
            <p:cNvPr id="974" name="Google Shape;974;p15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15"/>
          <p:cNvGrpSpPr/>
          <p:nvPr/>
        </p:nvGrpSpPr>
        <p:grpSpPr>
          <a:xfrm>
            <a:off x="1228737" y="1801852"/>
            <a:ext cx="387981" cy="389814"/>
            <a:chOff x="87521" y="89988"/>
            <a:chExt cx="387284" cy="389113"/>
          </a:xfrm>
        </p:grpSpPr>
        <p:sp>
          <p:nvSpPr>
            <p:cNvPr id="977" name="Google Shape;977;p15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15"/>
          <p:cNvGrpSpPr/>
          <p:nvPr/>
        </p:nvGrpSpPr>
        <p:grpSpPr>
          <a:xfrm>
            <a:off x="-278" y="4568100"/>
            <a:ext cx="1711565" cy="570564"/>
            <a:chOff x="569417" y="0"/>
            <a:chExt cx="1708490" cy="569538"/>
          </a:xfrm>
        </p:grpSpPr>
        <p:sp>
          <p:nvSpPr>
            <p:cNvPr id="980" name="Google Shape;980;p15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1" name="Google Shape;981;p15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982" name="Google Shape;982;p1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4" name="Google Shape;984;p15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985" name="Google Shape;985;p1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15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988" name="Google Shape;988;p1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0" name="Google Shape;990;p15"/>
          <p:cNvGrpSpPr/>
          <p:nvPr/>
        </p:nvGrpSpPr>
        <p:grpSpPr>
          <a:xfrm>
            <a:off x="1711272" y="4568100"/>
            <a:ext cx="570564" cy="570564"/>
            <a:chOff x="20" y="2279036"/>
            <a:chExt cx="569538" cy="569538"/>
          </a:xfrm>
        </p:grpSpPr>
        <p:sp>
          <p:nvSpPr>
            <p:cNvPr id="991" name="Google Shape;991;p15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15"/>
          <p:cNvGrpSpPr/>
          <p:nvPr/>
        </p:nvGrpSpPr>
        <p:grpSpPr>
          <a:xfrm>
            <a:off x="7995797" y="-5848"/>
            <a:ext cx="1148196" cy="570529"/>
            <a:chOff x="-9" y="575775"/>
            <a:chExt cx="1155940" cy="574377"/>
          </a:xfrm>
        </p:grpSpPr>
        <p:sp>
          <p:nvSpPr>
            <p:cNvPr id="995" name="Google Shape;995;p15"/>
            <p:cNvSpPr/>
            <p:nvPr/>
          </p:nvSpPr>
          <p:spPr>
            <a:xfrm>
              <a:off x="-9" y="575775"/>
              <a:ext cx="1155940" cy="574377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91933" y="6694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91933" y="6676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345" y="6703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6345" y="6685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15"/>
          <p:cNvGrpSpPr/>
          <p:nvPr/>
        </p:nvGrpSpPr>
        <p:grpSpPr>
          <a:xfrm>
            <a:off x="8573697" y="559925"/>
            <a:ext cx="570608" cy="570564"/>
            <a:chOff x="-3627" y="-1125"/>
            <a:chExt cx="569583" cy="569538"/>
          </a:xfrm>
        </p:grpSpPr>
        <p:sp>
          <p:nvSpPr>
            <p:cNvPr id="1001" name="Google Shape;1001;p15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15"/>
          <p:cNvGrpSpPr/>
          <p:nvPr/>
        </p:nvGrpSpPr>
        <p:grpSpPr>
          <a:xfrm>
            <a:off x="8573697" y="1125750"/>
            <a:ext cx="570608" cy="570564"/>
            <a:chOff x="-3627" y="-1125"/>
            <a:chExt cx="569583" cy="569538"/>
          </a:xfrm>
        </p:grpSpPr>
        <p:sp>
          <p:nvSpPr>
            <p:cNvPr id="1005" name="Google Shape;1005;p15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15"/>
          <p:cNvGrpSpPr/>
          <p:nvPr/>
        </p:nvGrpSpPr>
        <p:grpSpPr>
          <a:xfrm>
            <a:off x="8573672" y="1691525"/>
            <a:ext cx="570608" cy="570564"/>
            <a:chOff x="-3627" y="-1125"/>
            <a:chExt cx="569583" cy="569538"/>
          </a:xfrm>
        </p:grpSpPr>
        <p:sp>
          <p:nvSpPr>
            <p:cNvPr id="1009" name="Google Shape;1009;p15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15"/>
          <p:cNvGrpSpPr/>
          <p:nvPr/>
        </p:nvGrpSpPr>
        <p:grpSpPr>
          <a:xfrm>
            <a:off x="8573672" y="2257400"/>
            <a:ext cx="570608" cy="570564"/>
            <a:chOff x="-3627" y="-1125"/>
            <a:chExt cx="569583" cy="569538"/>
          </a:xfrm>
        </p:grpSpPr>
        <p:sp>
          <p:nvSpPr>
            <p:cNvPr id="1013" name="Google Shape;1013;p15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15"/>
          <p:cNvGrpSpPr/>
          <p:nvPr/>
        </p:nvGrpSpPr>
        <p:grpSpPr>
          <a:xfrm>
            <a:off x="8573722" y="4568100"/>
            <a:ext cx="570564" cy="570564"/>
            <a:chOff x="20" y="2279036"/>
            <a:chExt cx="569538" cy="569538"/>
          </a:xfrm>
        </p:grpSpPr>
        <p:sp>
          <p:nvSpPr>
            <p:cNvPr id="1017" name="Google Shape;1017;p15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15"/>
          <p:cNvGrpSpPr/>
          <p:nvPr/>
        </p:nvGrpSpPr>
        <p:grpSpPr>
          <a:xfrm>
            <a:off x="8573722" y="3997525"/>
            <a:ext cx="570564" cy="570564"/>
            <a:chOff x="20" y="2279036"/>
            <a:chExt cx="569538" cy="569538"/>
          </a:xfrm>
        </p:grpSpPr>
        <p:sp>
          <p:nvSpPr>
            <p:cNvPr id="1021" name="Google Shape;1021;p15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15"/>
          <p:cNvSpPr txBox="1">
            <a:spLocks noGrp="1"/>
          </p:cNvSpPr>
          <p:nvPr>
            <p:ph type="subTitle" idx="1"/>
          </p:nvPr>
        </p:nvSpPr>
        <p:spPr>
          <a:xfrm>
            <a:off x="2349756" y="3822950"/>
            <a:ext cx="4453200" cy="393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25" name="Google Shape;1025;p15"/>
          <p:cNvGrpSpPr/>
          <p:nvPr/>
        </p:nvGrpSpPr>
        <p:grpSpPr>
          <a:xfrm>
            <a:off x="659849" y="659800"/>
            <a:ext cx="387981" cy="389814"/>
            <a:chOff x="91121" y="1229502"/>
            <a:chExt cx="387284" cy="389113"/>
          </a:xfrm>
        </p:grpSpPr>
        <p:sp>
          <p:nvSpPr>
            <p:cNvPr id="1026" name="Google Shape;1026;p15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" name="Google Shape;1028;p15"/>
          <p:cNvSpPr/>
          <p:nvPr/>
        </p:nvSpPr>
        <p:spPr>
          <a:xfrm>
            <a:off x="91024" y="660694"/>
            <a:ext cx="387986" cy="38803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15"/>
          <p:cNvGrpSpPr/>
          <p:nvPr/>
        </p:nvGrpSpPr>
        <p:grpSpPr>
          <a:xfrm>
            <a:off x="7995800" y="559933"/>
            <a:ext cx="577898" cy="577854"/>
            <a:chOff x="-27" y="1138389"/>
            <a:chExt cx="569583" cy="569538"/>
          </a:xfrm>
        </p:grpSpPr>
        <p:sp>
          <p:nvSpPr>
            <p:cNvPr id="1030" name="Google Shape;1030;p15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5"/>
          <p:cNvSpPr/>
          <p:nvPr/>
        </p:nvSpPr>
        <p:spPr>
          <a:xfrm>
            <a:off x="91024" y="660694"/>
            <a:ext cx="387986" cy="38803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8774" y="4377"/>
                </a:moveTo>
                <a:cubicBezTo>
                  <a:pt x="8774" y="6813"/>
                  <a:pt x="6813" y="8774"/>
                  <a:pt x="4397" y="8774"/>
                </a:cubicBezTo>
                <a:cubicBezTo>
                  <a:pt x="1961" y="8774"/>
                  <a:pt x="0" y="6813"/>
                  <a:pt x="0" y="4377"/>
                </a:cubicBezTo>
                <a:cubicBezTo>
                  <a:pt x="0" y="1962"/>
                  <a:pt x="1961" y="1"/>
                  <a:pt x="4397" y="1"/>
                </a:cubicBezTo>
                <a:cubicBezTo>
                  <a:pt x="6813" y="1"/>
                  <a:pt x="8774" y="1962"/>
                  <a:pt x="8774" y="43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5">
    <p:bg>
      <p:bgPr>
        <a:solidFill>
          <a:schemeClr val="lt2"/>
        </a:solidFill>
        <a:effectLst/>
      </p:bgPr>
    </p:bg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" name="Google Shape;1329;p22"/>
          <p:cNvGrpSpPr/>
          <p:nvPr/>
        </p:nvGrpSpPr>
        <p:grpSpPr>
          <a:xfrm>
            <a:off x="7432493" y="1146955"/>
            <a:ext cx="1146230" cy="569552"/>
            <a:chOff x="5713048" y="30"/>
            <a:chExt cx="1146230" cy="569552"/>
          </a:xfrm>
        </p:grpSpPr>
        <p:grpSp>
          <p:nvGrpSpPr>
            <p:cNvPr id="1330" name="Google Shape;1330;p22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1331" name="Google Shape;1331;p22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4" name="Google Shape;1334;p22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22"/>
          <p:cNvGrpSpPr/>
          <p:nvPr/>
        </p:nvGrpSpPr>
        <p:grpSpPr>
          <a:xfrm>
            <a:off x="8574450" y="1141376"/>
            <a:ext cx="569552" cy="1146230"/>
            <a:chOff x="8574450" y="1141376"/>
            <a:chExt cx="569552" cy="1146230"/>
          </a:xfrm>
        </p:grpSpPr>
        <p:grpSp>
          <p:nvGrpSpPr>
            <p:cNvPr id="1337" name="Google Shape;1337;p22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338" name="Google Shape;1338;p22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1" name="Google Shape;1341;p22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2"/>
          <p:cNvGrpSpPr/>
          <p:nvPr/>
        </p:nvGrpSpPr>
        <p:grpSpPr>
          <a:xfrm>
            <a:off x="-25" y="1139600"/>
            <a:ext cx="1708559" cy="570564"/>
            <a:chOff x="-27" y="1138389"/>
            <a:chExt cx="1705489" cy="569538"/>
          </a:xfrm>
        </p:grpSpPr>
        <p:sp>
          <p:nvSpPr>
            <p:cNvPr id="1344" name="Google Shape;1344;p22"/>
            <p:cNvSpPr/>
            <p:nvPr/>
          </p:nvSpPr>
          <p:spPr>
            <a:xfrm>
              <a:off x="-27" y="1138389"/>
              <a:ext cx="1705489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22"/>
          <p:cNvGrpSpPr/>
          <p:nvPr/>
        </p:nvGrpSpPr>
        <p:grpSpPr>
          <a:xfrm>
            <a:off x="661912" y="1230877"/>
            <a:ext cx="387981" cy="389814"/>
            <a:chOff x="91121" y="1229502"/>
            <a:chExt cx="387284" cy="389113"/>
          </a:xfrm>
        </p:grpSpPr>
        <p:sp>
          <p:nvSpPr>
            <p:cNvPr id="1348" name="Google Shape;1348;p22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2"/>
          <p:cNvGrpSpPr/>
          <p:nvPr/>
        </p:nvGrpSpPr>
        <p:grpSpPr>
          <a:xfrm>
            <a:off x="1232523" y="1230877"/>
            <a:ext cx="387981" cy="389814"/>
            <a:chOff x="653383" y="2372028"/>
            <a:chExt cx="387284" cy="389113"/>
          </a:xfrm>
        </p:grpSpPr>
        <p:sp>
          <p:nvSpPr>
            <p:cNvPr id="1351" name="Google Shape;1351;p22"/>
            <p:cNvSpPr/>
            <p:nvPr/>
          </p:nvSpPr>
          <p:spPr>
            <a:xfrm>
              <a:off x="653383" y="237381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653383" y="237202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22"/>
          <p:cNvGrpSpPr/>
          <p:nvPr/>
        </p:nvGrpSpPr>
        <p:grpSpPr>
          <a:xfrm>
            <a:off x="-25" y="1711675"/>
            <a:ext cx="1138824" cy="570564"/>
            <a:chOff x="-3627" y="1708610"/>
            <a:chExt cx="1136778" cy="569538"/>
          </a:xfrm>
        </p:grpSpPr>
        <p:sp>
          <p:nvSpPr>
            <p:cNvPr id="1354" name="Google Shape;1354;p22"/>
            <p:cNvSpPr/>
            <p:nvPr/>
          </p:nvSpPr>
          <p:spPr>
            <a:xfrm>
              <a:off x="-3627" y="1708610"/>
              <a:ext cx="1136778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22"/>
          <p:cNvGrpSpPr/>
          <p:nvPr/>
        </p:nvGrpSpPr>
        <p:grpSpPr>
          <a:xfrm>
            <a:off x="80" y="2282025"/>
            <a:ext cx="1708556" cy="570564"/>
            <a:chOff x="28" y="2279048"/>
            <a:chExt cx="1705486" cy="569538"/>
          </a:xfrm>
        </p:grpSpPr>
        <p:sp>
          <p:nvSpPr>
            <p:cNvPr id="1358" name="Google Shape;1358;p22"/>
            <p:cNvSpPr/>
            <p:nvPr/>
          </p:nvSpPr>
          <p:spPr>
            <a:xfrm>
              <a:off x="28" y="2279048"/>
              <a:ext cx="1705486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2"/>
          <p:cNvGrpSpPr/>
          <p:nvPr/>
        </p:nvGrpSpPr>
        <p:grpSpPr>
          <a:xfrm>
            <a:off x="5" y="569140"/>
            <a:ext cx="1148196" cy="570529"/>
            <a:chOff x="-9" y="575775"/>
            <a:chExt cx="1155940" cy="574377"/>
          </a:xfrm>
        </p:grpSpPr>
        <p:sp>
          <p:nvSpPr>
            <p:cNvPr id="1362" name="Google Shape;1362;p22"/>
            <p:cNvSpPr/>
            <p:nvPr/>
          </p:nvSpPr>
          <p:spPr>
            <a:xfrm>
              <a:off x="-9" y="575775"/>
              <a:ext cx="1155940" cy="574377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91933" y="6694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91933" y="6676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666345" y="6703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666345" y="6685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22"/>
          <p:cNvGrpSpPr/>
          <p:nvPr/>
        </p:nvGrpSpPr>
        <p:grpSpPr>
          <a:xfrm>
            <a:off x="25" y="3421208"/>
            <a:ext cx="570610" cy="1160792"/>
            <a:chOff x="-3577" y="3419696"/>
            <a:chExt cx="569584" cy="1158706"/>
          </a:xfrm>
        </p:grpSpPr>
        <p:grpSp>
          <p:nvGrpSpPr>
            <p:cNvPr id="1368" name="Google Shape;1368;p22"/>
            <p:cNvGrpSpPr/>
            <p:nvPr/>
          </p:nvGrpSpPr>
          <p:grpSpPr>
            <a:xfrm rot="-5400000">
              <a:off x="-298138" y="3714257"/>
              <a:ext cx="1158706" cy="569584"/>
              <a:chOff x="7975464" y="1160662"/>
              <a:chExt cx="1168522" cy="574409"/>
            </a:xfrm>
          </p:grpSpPr>
          <p:sp>
            <p:nvSpPr>
              <p:cNvPr id="1369" name="Google Shape;1369;p22"/>
              <p:cNvSpPr/>
              <p:nvPr/>
            </p:nvSpPr>
            <p:spPr>
              <a:xfrm>
                <a:off x="7975464" y="1160662"/>
                <a:ext cx="1168522" cy="574409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2" name="Google Shape;1372;p22"/>
            <p:cNvSpPr/>
            <p:nvPr/>
          </p:nvSpPr>
          <p:spPr>
            <a:xfrm rot="-5400000">
              <a:off x="87527" y="40877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 rot="-5400000">
              <a:off x="88432" y="35181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2"/>
          <p:cNvGrpSpPr/>
          <p:nvPr/>
        </p:nvGrpSpPr>
        <p:grpSpPr>
          <a:xfrm>
            <a:off x="0" y="4571600"/>
            <a:ext cx="1138839" cy="570561"/>
            <a:chOff x="-11" y="575766"/>
            <a:chExt cx="1146520" cy="574409"/>
          </a:xfrm>
        </p:grpSpPr>
        <p:sp>
          <p:nvSpPr>
            <p:cNvPr id="1375" name="Google Shape;1375;p22"/>
            <p:cNvSpPr/>
            <p:nvPr/>
          </p:nvSpPr>
          <p:spPr>
            <a:xfrm>
              <a:off x="-11" y="575766"/>
              <a:ext cx="1146520" cy="574409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91933" y="6694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91933" y="6676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666345" y="6703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666345" y="6685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22"/>
          <p:cNvGrpSpPr/>
          <p:nvPr/>
        </p:nvGrpSpPr>
        <p:grpSpPr>
          <a:xfrm>
            <a:off x="1138849" y="4573443"/>
            <a:ext cx="570608" cy="570564"/>
            <a:chOff x="1131710" y="4561826"/>
            <a:chExt cx="569583" cy="569538"/>
          </a:xfrm>
        </p:grpSpPr>
        <p:sp>
          <p:nvSpPr>
            <p:cNvPr id="1381" name="Google Shape;1381;p22"/>
            <p:cNvSpPr/>
            <p:nvPr/>
          </p:nvSpPr>
          <p:spPr>
            <a:xfrm>
              <a:off x="1131710" y="4561826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1222857" y="465472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1222857" y="465294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22"/>
          <p:cNvGrpSpPr/>
          <p:nvPr/>
        </p:nvGrpSpPr>
        <p:grpSpPr>
          <a:xfrm>
            <a:off x="1699905" y="4573428"/>
            <a:ext cx="570622" cy="570577"/>
            <a:chOff x="2267190" y="4563049"/>
            <a:chExt cx="569596" cy="569552"/>
          </a:xfrm>
        </p:grpSpPr>
        <p:grpSp>
          <p:nvGrpSpPr>
            <p:cNvPr id="1385" name="Google Shape;1385;p22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386" name="Google Shape;1386;p22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8" name="Google Shape;1388;p22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2"/>
          <p:cNvGrpSpPr/>
          <p:nvPr/>
        </p:nvGrpSpPr>
        <p:grpSpPr>
          <a:xfrm>
            <a:off x="570600" y="3422683"/>
            <a:ext cx="570564" cy="1148301"/>
            <a:chOff x="1701248" y="3983151"/>
            <a:chExt cx="569538" cy="1146238"/>
          </a:xfrm>
        </p:grpSpPr>
        <p:sp>
          <p:nvSpPr>
            <p:cNvPr id="1390" name="Google Shape;1390;p22"/>
            <p:cNvSpPr/>
            <p:nvPr/>
          </p:nvSpPr>
          <p:spPr>
            <a:xfrm>
              <a:off x="1701248" y="3983151"/>
              <a:ext cx="569538" cy="11462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2"/>
          <p:cNvGrpSpPr/>
          <p:nvPr/>
        </p:nvGrpSpPr>
        <p:grpSpPr>
          <a:xfrm>
            <a:off x="-28" y="-12"/>
            <a:ext cx="570564" cy="570564"/>
            <a:chOff x="20" y="2279036"/>
            <a:chExt cx="569538" cy="569538"/>
          </a:xfrm>
        </p:grpSpPr>
        <p:sp>
          <p:nvSpPr>
            <p:cNvPr id="1394" name="Google Shape;1394;p22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22"/>
          <p:cNvGrpSpPr/>
          <p:nvPr/>
        </p:nvGrpSpPr>
        <p:grpSpPr>
          <a:xfrm>
            <a:off x="661899" y="1802191"/>
            <a:ext cx="387981" cy="389814"/>
            <a:chOff x="87521" y="1799711"/>
            <a:chExt cx="387284" cy="389113"/>
          </a:xfrm>
        </p:grpSpPr>
        <p:sp>
          <p:nvSpPr>
            <p:cNvPr id="1398" name="Google Shape;1398;p22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2"/>
          <p:cNvGrpSpPr/>
          <p:nvPr/>
        </p:nvGrpSpPr>
        <p:grpSpPr>
          <a:xfrm>
            <a:off x="661899" y="2372224"/>
            <a:ext cx="387981" cy="389814"/>
            <a:chOff x="91146" y="2369247"/>
            <a:chExt cx="387284" cy="389113"/>
          </a:xfrm>
        </p:grpSpPr>
        <p:sp>
          <p:nvSpPr>
            <p:cNvPr id="1401" name="Google Shape;1401;p22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22"/>
          <p:cNvGrpSpPr/>
          <p:nvPr/>
        </p:nvGrpSpPr>
        <p:grpSpPr>
          <a:xfrm>
            <a:off x="1230087" y="2372224"/>
            <a:ext cx="387981" cy="389814"/>
            <a:chOff x="91146" y="2369247"/>
            <a:chExt cx="387284" cy="389113"/>
          </a:xfrm>
        </p:grpSpPr>
        <p:sp>
          <p:nvSpPr>
            <p:cNvPr id="1404" name="Google Shape;1404;p22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22"/>
          <p:cNvGrpSpPr/>
          <p:nvPr/>
        </p:nvGrpSpPr>
        <p:grpSpPr>
          <a:xfrm>
            <a:off x="49" y="2851469"/>
            <a:ext cx="570608" cy="570564"/>
            <a:chOff x="1131710" y="4561826"/>
            <a:chExt cx="569583" cy="569538"/>
          </a:xfrm>
        </p:grpSpPr>
        <p:sp>
          <p:nvSpPr>
            <p:cNvPr id="1407" name="Google Shape;1407;p22"/>
            <p:cNvSpPr/>
            <p:nvPr/>
          </p:nvSpPr>
          <p:spPr>
            <a:xfrm>
              <a:off x="1131710" y="4561826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1222857" y="465472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1222857" y="465294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22"/>
          <p:cNvGrpSpPr/>
          <p:nvPr/>
        </p:nvGrpSpPr>
        <p:grpSpPr>
          <a:xfrm>
            <a:off x="661901" y="3522095"/>
            <a:ext cx="387981" cy="389814"/>
            <a:chOff x="1792385" y="4650062"/>
            <a:chExt cx="387284" cy="389113"/>
          </a:xfrm>
        </p:grpSpPr>
        <p:sp>
          <p:nvSpPr>
            <p:cNvPr id="1411" name="Google Shape;1411;p22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" name="Google Shape;1413;p22"/>
          <p:cNvGrpSpPr/>
          <p:nvPr/>
        </p:nvGrpSpPr>
        <p:grpSpPr>
          <a:xfrm>
            <a:off x="6862446" y="3481"/>
            <a:ext cx="2281556" cy="569538"/>
            <a:chOff x="6858911" y="1100"/>
            <a:chExt cx="2281556" cy="569538"/>
          </a:xfrm>
        </p:grpSpPr>
        <p:sp>
          <p:nvSpPr>
            <p:cNvPr id="1414" name="Google Shape;1414;p22"/>
            <p:cNvSpPr/>
            <p:nvPr/>
          </p:nvSpPr>
          <p:spPr>
            <a:xfrm>
              <a:off x="6858911" y="1100"/>
              <a:ext cx="2281556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7515975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7515901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8105358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8105284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8654992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8654918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6950062" y="928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6950062" y="910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p22"/>
          <p:cNvGrpSpPr/>
          <p:nvPr/>
        </p:nvGrpSpPr>
        <p:grpSpPr>
          <a:xfrm>
            <a:off x="7437673" y="571376"/>
            <a:ext cx="1708554" cy="569538"/>
            <a:chOff x="7432254" y="572039"/>
            <a:chExt cx="1708554" cy="569538"/>
          </a:xfrm>
        </p:grpSpPr>
        <p:sp>
          <p:nvSpPr>
            <p:cNvPr id="1424" name="Google Shape;1424;p22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22"/>
          <p:cNvGrpSpPr/>
          <p:nvPr/>
        </p:nvGrpSpPr>
        <p:grpSpPr>
          <a:xfrm>
            <a:off x="8000153" y="2288042"/>
            <a:ext cx="1146230" cy="569552"/>
            <a:chOff x="7993920" y="2288042"/>
            <a:chExt cx="1146230" cy="569552"/>
          </a:xfrm>
        </p:grpSpPr>
        <p:grpSp>
          <p:nvGrpSpPr>
            <p:cNvPr id="1432" name="Google Shape;1432;p22"/>
            <p:cNvGrpSpPr/>
            <p:nvPr/>
          </p:nvGrpSpPr>
          <p:grpSpPr>
            <a:xfrm rot="10800000">
              <a:off x="7993920" y="2288042"/>
              <a:ext cx="1146230" cy="569552"/>
              <a:chOff x="7988066" y="1160675"/>
              <a:chExt cx="1155940" cy="574377"/>
            </a:xfrm>
          </p:grpSpPr>
          <p:sp>
            <p:nvSpPr>
              <p:cNvPr id="1433" name="Google Shape;1433;p22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6" name="Google Shape;1436;p22"/>
            <p:cNvSpPr/>
            <p:nvPr/>
          </p:nvSpPr>
          <p:spPr>
            <a:xfrm rot="10800000">
              <a:off x="8662019" y="237919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 rot="10800000">
              <a:off x="8092454" y="237829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22"/>
          <p:cNvGrpSpPr/>
          <p:nvPr/>
        </p:nvGrpSpPr>
        <p:grpSpPr>
          <a:xfrm>
            <a:off x="8574406" y="2857922"/>
            <a:ext cx="569596" cy="1146206"/>
            <a:chOff x="8573012" y="2857922"/>
            <a:chExt cx="569596" cy="1146206"/>
          </a:xfrm>
        </p:grpSpPr>
        <p:grpSp>
          <p:nvGrpSpPr>
            <p:cNvPr id="1439" name="Google Shape;1439;p22"/>
            <p:cNvGrpSpPr/>
            <p:nvPr/>
          </p:nvGrpSpPr>
          <p:grpSpPr>
            <a:xfrm>
              <a:off x="8573012" y="2857922"/>
              <a:ext cx="569596" cy="1146206"/>
              <a:chOff x="8562409" y="2881022"/>
              <a:chExt cx="574422" cy="1155915"/>
            </a:xfrm>
          </p:grpSpPr>
          <p:sp>
            <p:nvSpPr>
              <p:cNvPr id="1440" name="Google Shape;1440;p22"/>
              <p:cNvSpPr/>
              <p:nvPr/>
            </p:nvSpPr>
            <p:spPr>
              <a:xfrm>
                <a:off x="8562409" y="2881022"/>
                <a:ext cx="574422" cy="1155915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8654330" y="29747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8654330" y="29729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3" name="Google Shape;1443;p22"/>
            <p:cNvSpPr/>
            <p:nvPr/>
          </p:nvSpPr>
          <p:spPr>
            <a:xfrm>
              <a:off x="8664168" y="352108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8664168" y="351929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22"/>
          <p:cNvGrpSpPr/>
          <p:nvPr/>
        </p:nvGrpSpPr>
        <p:grpSpPr>
          <a:xfrm>
            <a:off x="7997629" y="3427340"/>
            <a:ext cx="576715" cy="576715"/>
            <a:chOff x="8001437" y="3427510"/>
            <a:chExt cx="569538" cy="569538"/>
          </a:xfrm>
        </p:grpSpPr>
        <p:sp>
          <p:nvSpPr>
            <p:cNvPr id="1446" name="Google Shape;1446;p22"/>
            <p:cNvSpPr/>
            <p:nvPr/>
          </p:nvSpPr>
          <p:spPr>
            <a:xfrm>
              <a:off x="8001437" y="3427510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8092562" y="351950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8092562" y="351772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22"/>
          <p:cNvGrpSpPr/>
          <p:nvPr/>
        </p:nvGrpSpPr>
        <p:grpSpPr>
          <a:xfrm>
            <a:off x="7997772" y="4004136"/>
            <a:ext cx="1146230" cy="569552"/>
            <a:chOff x="7993920" y="4004136"/>
            <a:chExt cx="1146230" cy="569552"/>
          </a:xfrm>
        </p:grpSpPr>
        <p:grpSp>
          <p:nvGrpSpPr>
            <p:cNvPr id="1450" name="Google Shape;1450;p22"/>
            <p:cNvGrpSpPr/>
            <p:nvPr/>
          </p:nvGrpSpPr>
          <p:grpSpPr>
            <a:xfrm rot="10800000">
              <a:off x="7993920" y="4004136"/>
              <a:ext cx="1146230" cy="569552"/>
              <a:chOff x="7988066" y="1160675"/>
              <a:chExt cx="1155940" cy="574377"/>
            </a:xfrm>
          </p:grpSpPr>
          <p:sp>
            <p:nvSpPr>
              <p:cNvPr id="1451" name="Google Shape;1451;p22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4" name="Google Shape;1454;p22"/>
            <p:cNvSpPr/>
            <p:nvPr/>
          </p:nvSpPr>
          <p:spPr>
            <a:xfrm rot="10800000">
              <a:off x="8662019" y="409528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 rot="10800000">
              <a:off x="8092454" y="409438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22"/>
          <p:cNvGrpSpPr/>
          <p:nvPr/>
        </p:nvGrpSpPr>
        <p:grpSpPr>
          <a:xfrm>
            <a:off x="8574420" y="4573945"/>
            <a:ext cx="569583" cy="569538"/>
            <a:chOff x="8570892" y="4573945"/>
            <a:chExt cx="569583" cy="569538"/>
          </a:xfrm>
        </p:grpSpPr>
        <p:sp>
          <p:nvSpPr>
            <p:cNvPr id="1457" name="Google Shape;1457;p22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22"/>
          <p:cNvGrpSpPr/>
          <p:nvPr/>
        </p:nvGrpSpPr>
        <p:grpSpPr>
          <a:xfrm>
            <a:off x="7997629" y="2855640"/>
            <a:ext cx="576715" cy="576715"/>
            <a:chOff x="8001437" y="3427510"/>
            <a:chExt cx="569538" cy="569538"/>
          </a:xfrm>
        </p:grpSpPr>
        <p:sp>
          <p:nvSpPr>
            <p:cNvPr id="1461" name="Google Shape;1461;p22"/>
            <p:cNvSpPr/>
            <p:nvPr/>
          </p:nvSpPr>
          <p:spPr>
            <a:xfrm>
              <a:off x="8001437" y="3427510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8092562" y="351950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8092562" y="351772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2"/>
          <p:cNvGrpSpPr/>
          <p:nvPr/>
        </p:nvGrpSpPr>
        <p:grpSpPr>
          <a:xfrm>
            <a:off x="8003169" y="1717840"/>
            <a:ext cx="570564" cy="570564"/>
            <a:chOff x="20" y="2279036"/>
            <a:chExt cx="569538" cy="569538"/>
          </a:xfrm>
        </p:grpSpPr>
        <p:sp>
          <p:nvSpPr>
            <p:cNvPr id="1465" name="Google Shape;1465;p22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22"/>
          <p:cNvGrpSpPr/>
          <p:nvPr/>
        </p:nvGrpSpPr>
        <p:grpSpPr>
          <a:xfrm>
            <a:off x="7425044" y="4573799"/>
            <a:ext cx="1146230" cy="569552"/>
            <a:chOff x="5713048" y="30"/>
            <a:chExt cx="1146230" cy="569552"/>
          </a:xfrm>
        </p:grpSpPr>
        <p:grpSp>
          <p:nvGrpSpPr>
            <p:cNvPr id="1469" name="Google Shape;1469;p22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1470" name="Google Shape;1470;p22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3" name="Google Shape;1473;p22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2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5" name="Google Shape;1475;p22"/>
          <p:cNvSpPr txBox="1">
            <a:spLocks noGrp="1"/>
          </p:cNvSpPr>
          <p:nvPr>
            <p:ph type="subTitle" idx="1"/>
          </p:nvPr>
        </p:nvSpPr>
        <p:spPr>
          <a:xfrm>
            <a:off x="2139675" y="3023750"/>
            <a:ext cx="4880700" cy="641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476" name="Google Shape;1476;p22"/>
          <p:cNvSpPr txBox="1">
            <a:spLocks noGrp="1"/>
          </p:cNvSpPr>
          <p:nvPr>
            <p:ph type="title"/>
          </p:nvPr>
        </p:nvSpPr>
        <p:spPr>
          <a:xfrm>
            <a:off x="1722375" y="1493100"/>
            <a:ext cx="5715300" cy="153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9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2"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5" name="Google Shape;1865;p29"/>
          <p:cNvGrpSpPr/>
          <p:nvPr/>
        </p:nvGrpSpPr>
        <p:grpSpPr>
          <a:xfrm>
            <a:off x="8574049" y="-9"/>
            <a:ext cx="570564" cy="570564"/>
            <a:chOff x="1701259" y="4559851"/>
            <a:chExt cx="569538" cy="569538"/>
          </a:xfrm>
        </p:grpSpPr>
        <p:sp>
          <p:nvSpPr>
            <p:cNvPr id="1866" name="Google Shape;1866;p29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29"/>
          <p:cNvGrpSpPr/>
          <p:nvPr/>
        </p:nvGrpSpPr>
        <p:grpSpPr>
          <a:xfrm>
            <a:off x="8014749" y="-9"/>
            <a:ext cx="570564" cy="570564"/>
            <a:chOff x="1701259" y="4559851"/>
            <a:chExt cx="569538" cy="569538"/>
          </a:xfrm>
        </p:grpSpPr>
        <p:sp>
          <p:nvSpPr>
            <p:cNvPr id="1870" name="Google Shape;1870;p29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29"/>
          <p:cNvGrpSpPr/>
          <p:nvPr/>
        </p:nvGrpSpPr>
        <p:grpSpPr>
          <a:xfrm>
            <a:off x="7449167" y="-10"/>
            <a:ext cx="570622" cy="570577"/>
            <a:chOff x="2267190" y="4563049"/>
            <a:chExt cx="569596" cy="569552"/>
          </a:xfrm>
        </p:grpSpPr>
        <p:grpSp>
          <p:nvGrpSpPr>
            <p:cNvPr id="1874" name="Google Shape;1874;p2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875" name="Google Shape;1875;p2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7" name="Google Shape;1877;p2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29"/>
          <p:cNvGrpSpPr/>
          <p:nvPr/>
        </p:nvGrpSpPr>
        <p:grpSpPr>
          <a:xfrm>
            <a:off x="6883092" y="-10"/>
            <a:ext cx="570622" cy="570577"/>
            <a:chOff x="2267190" y="4563049"/>
            <a:chExt cx="569596" cy="569552"/>
          </a:xfrm>
        </p:grpSpPr>
        <p:grpSp>
          <p:nvGrpSpPr>
            <p:cNvPr id="1879" name="Google Shape;1879;p2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880" name="Google Shape;1880;p2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29"/>
          <p:cNvGrpSpPr/>
          <p:nvPr/>
        </p:nvGrpSpPr>
        <p:grpSpPr>
          <a:xfrm>
            <a:off x="1600" y="-10"/>
            <a:ext cx="570608" cy="570564"/>
            <a:chOff x="-27" y="1138389"/>
            <a:chExt cx="569583" cy="569538"/>
          </a:xfrm>
        </p:grpSpPr>
        <p:sp>
          <p:nvSpPr>
            <p:cNvPr id="1884" name="Google Shape;1884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29"/>
          <p:cNvGrpSpPr/>
          <p:nvPr/>
        </p:nvGrpSpPr>
        <p:grpSpPr>
          <a:xfrm>
            <a:off x="8574013" y="4568365"/>
            <a:ext cx="570608" cy="570564"/>
            <a:chOff x="-27" y="1138389"/>
            <a:chExt cx="569583" cy="569538"/>
          </a:xfrm>
        </p:grpSpPr>
        <p:sp>
          <p:nvSpPr>
            <p:cNvPr id="1888" name="Google Shape;1888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1891;p29"/>
          <p:cNvGrpSpPr/>
          <p:nvPr/>
        </p:nvGrpSpPr>
        <p:grpSpPr>
          <a:xfrm>
            <a:off x="8574013" y="4016865"/>
            <a:ext cx="570608" cy="570564"/>
            <a:chOff x="-27" y="1138389"/>
            <a:chExt cx="569583" cy="569538"/>
          </a:xfrm>
        </p:grpSpPr>
        <p:sp>
          <p:nvSpPr>
            <p:cNvPr id="1892" name="Google Shape;1892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29"/>
          <p:cNvGrpSpPr/>
          <p:nvPr/>
        </p:nvGrpSpPr>
        <p:grpSpPr>
          <a:xfrm>
            <a:off x="8574013" y="3455840"/>
            <a:ext cx="570608" cy="570564"/>
            <a:chOff x="-27" y="1138389"/>
            <a:chExt cx="569583" cy="569538"/>
          </a:xfrm>
        </p:grpSpPr>
        <p:sp>
          <p:nvSpPr>
            <p:cNvPr id="1896" name="Google Shape;1896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29"/>
          <p:cNvGrpSpPr/>
          <p:nvPr/>
        </p:nvGrpSpPr>
        <p:grpSpPr>
          <a:xfrm>
            <a:off x="1600" y="4568363"/>
            <a:ext cx="570608" cy="570564"/>
            <a:chOff x="-3627" y="1708598"/>
            <a:chExt cx="569583" cy="569538"/>
          </a:xfrm>
        </p:grpSpPr>
        <p:sp>
          <p:nvSpPr>
            <p:cNvPr id="1900" name="Google Shape;1900;p2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9"/>
          <p:cNvGrpSpPr/>
          <p:nvPr/>
        </p:nvGrpSpPr>
        <p:grpSpPr>
          <a:xfrm>
            <a:off x="564050" y="4568363"/>
            <a:ext cx="570608" cy="570564"/>
            <a:chOff x="-3627" y="1708598"/>
            <a:chExt cx="569583" cy="569538"/>
          </a:xfrm>
        </p:grpSpPr>
        <p:sp>
          <p:nvSpPr>
            <p:cNvPr id="1904" name="Google Shape;1904;p2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29"/>
          <p:cNvGrpSpPr/>
          <p:nvPr/>
        </p:nvGrpSpPr>
        <p:grpSpPr>
          <a:xfrm>
            <a:off x="-937" y="3997803"/>
            <a:ext cx="570608" cy="570564"/>
            <a:chOff x="-27" y="1138389"/>
            <a:chExt cx="569583" cy="569538"/>
          </a:xfrm>
        </p:grpSpPr>
        <p:sp>
          <p:nvSpPr>
            <p:cNvPr id="1908" name="Google Shape;1908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29"/>
          <p:cNvGrpSpPr/>
          <p:nvPr/>
        </p:nvGrpSpPr>
        <p:grpSpPr>
          <a:xfrm>
            <a:off x="-937" y="3436753"/>
            <a:ext cx="570608" cy="570564"/>
            <a:chOff x="-27" y="1138389"/>
            <a:chExt cx="569583" cy="569538"/>
          </a:xfrm>
        </p:grpSpPr>
        <p:sp>
          <p:nvSpPr>
            <p:cNvPr id="1912" name="Google Shape;1912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maranth"/>
              <a:buNone/>
              <a:defRPr sz="45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61" r:id="rId7"/>
    <p:sldLayoutId id="2147483668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4"/>
          <p:cNvSpPr txBox="1">
            <a:spLocks noGrp="1"/>
          </p:cNvSpPr>
          <p:nvPr>
            <p:ph type="subTitle" idx="1"/>
          </p:nvPr>
        </p:nvSpPr>
        <p:spPr>
          <a:xfrm>
            <a:off x="2152650" y="4023116"/>
            <a:ext cx="48387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Presentado por: Brynn Biggs M.Ed.</a:t>
            </a:r>
            <a:endParaRPr xmlns:a="http://schemas.openxmlformats.org/drawingml/2006/main" dirty="0"/>
          </a:p>
        </p:txBody>
      </p:sp>
      <p:sp>
        <p:nvSpPr>
          <p:cNvPr id="2019" name="Google Shape;2019;p34"/>
          <p:cNvSpPr txBox="1">
            <a:spLocks noGrp="1"/>
          </p:cNvSpPr>
          <p:nvPr>
            <p:ph type="ctrTitle"/>
          </p:nvPr>
        </p:nvSpPr>
        <p:spPr>
          <a:xfrm>
            <a:off x="1620644" y="1460700"/>
            <a:ext cx="6110868" cy="22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 xmlns:a="http://schemas.openxmlformats.org/drawingml/2006/main">
              <a:rPr lang="es" sz="4000" dirty="0"/>
              <a:t>Elementos básicos: estrategias para satisfacer las necesidades especiales a lo largo de la vida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50985-1E8B-1F1E-2A33-993643C3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0" y="224204"/>
            <a:ext cx="8157299" cy="46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8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25BF06-0C68-86EC-3620-64E483977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55" y="95035"/>
            <a:ext cx="7262489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9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5D4"/>
        </a:solidFill>
        <a:effectLst/>
      </p:bgPr>
    </p:bg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57"/>
          <p:cNvSpPr txBox="1">
            <a:spLocks noGrp="1"/>
          </p:cNvSpPr>
          <p:nvPr>
            <p:ph type="title"/>
          </p:nvPr>
        </p:nvSpPr>
        <p:spPr>
          <a:xfrm>
            <a:off x="999615" y="1320550"/>
            <a:ext cx="7511337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Escuela </a:t>
            </a:r>
            <a:endParaRPr xmlns:a="http://schemas.openxmlformats.org/drawingml/2006/main" dirty="0"/>
            <a:r xmlns:a="http://schemas.openxmlformats.org/drawingml/2006/main">
              <a:rPr lang="es" dirty="0"/>
              <a:t>primaria</a:t>
            </a:r>
            <a:br xmlns:a="http://schemas.openxmlformats.org/drawingml/2006/main">
              <a:rPr lang="en" dirty="0"/>
            </a:br>
          </a:p>
        </p:txBody>
      </p:sp>
      <p:sp>
        <p:nvSpPr>
          <p:cNvPr id="2687" name="Google Shape;2687;p57"/>
          <p:cNvSpPr txBox="1">
            <a:spLocks noGrp="1"/>
          </p:cNvSpPr>
          <p:nvPr>
            <p:ph type="subTitle" idx="1"/>
          </p:nvPr>
        </p:nvSpPr>
        <p:spPr>
          <a:xfrm>
            <a:off x="2464056" y="3119565"/>
            <a:ext cx="44532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1º </a:t>
            </a:r>
            <a:r xmlns:a="http://schemas.openxmlformats.org/drawingml/2006/main">
              <a:rPr lang="es" dirty="0"/>
              <a:t>-5º </a:t>
            </a:r>
            <a:r xmlns:a="http://schemas.openxmlformats.org/drawingml/2006/main">
              <a:rPr lang="es" baseline="30000" dirty="0"/>
              <a:t>Grado </a:t>
            </a:r>
            <a:r xmlns:a="http://schemas.openxmlformats.org/drawingml/2006/main">
              <a:rPr lang="es" baseline="30000" dirty="0"/>
              <a:t>_ </a:t>
            </a:r>
            <a:r xmlns:a="http://schemas.openxmlformats.org/drawingml/2006/main">
              <a:rPr lang="es" dirty="0"/>
              <a:t>_</a:t>
            </a: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432C9-CA16-1BE5-C7DD-BEF5FB7F1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5" y="138721"/>
            <a:ext cx="7737548" cy="48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7FE3F-FAA2-32B8-B89B-17EB2449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39" y="67283"/>
            <a:ext cx="7541184" cy="50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57"/>
          <p:cNvSpPr txBox="1">
            <a:spLocks noGrp="1"/>
          </p:cNvSpPr>
          <p:nvPr>
            <p:ph type="title"/>
          </p:nvPr>
        </p:nvSpPr>
        <p:spPr>
          <a:xfrm>
            <a:off x="1404063" y="1487850"/>
            <a:ext cx="6871050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Escuela intermedia</a:t>
            </a:r>
            <a:endParaRPr xmlns:a="http://schemas.openxmlformats.org/drawingml/2006/main" dirty="0"/>
          </a:p>
        </p:txBody>
      </p:sp>
      <p:sp>
        <p:nvSpPr>
          <p:cNvPr id="2687" name="Google Shape;2687;p57"/>
          <p:cNvSpPr txBox="1">
            <a:spLocks noGrp="1"/>
          </p:cNvSpPr>
          <p:nvPr>
            <p:ph type="subTitle" idx="1"/>
          </p:nvPr>
        </p:nvSpPr>
        <p:spPr>
          <a:xfrm>
            <a:off x="2345400" y="2881878"/>
            <a:ext cx="44532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6to </a:t>
            </a:r>
            <a:r xmlns:a="http://schemas.openxmlformats.org/drawingml/2006/main">
              <a:rPr lang="es" dirty="0"/>
              <a:t>- </a:t>
            </a:r>
            <a:r xmlns:a="http://schemas.openxmlformats.org/drawingml/2006/main">
              <a:rPr lang="es" baseline="30000" dirty="0"/>
              <a:t>8vo </a:t>
            </a:r>
            <a:r xmlns:a="http://schemas.openxmlformats.org/drawingml/2006/main">
              <a:rPr lang="es" dirty="0"/>
              <a:t>Grado </a:t>
            </a:r>
            <a:endParaRPr xmlns:a="http://schemas.openxmlformats.org/drawingml/2006/main" dirty="0"/>
            <a:r xmlns:a="http://schemas.openxmlformats.org/drawingml/2006/main">
              <a:rPr lang="es" baseline="300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34384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28F04-DD54-DD35-F1F5-399E2B20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31" y="95035"/>
            <a:ext cx="7353937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DFC0C-640A-2D74-5F91-CD83BB202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03" y="56932"/>
            <a:ext cx="730059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57"/>
          <p:cNvSpPr txBox="1">
            <a:spLocks noGrp="1"/>
          </p:cNvSpPr>
          <p:nvPr>
            <p:ph type="title"/>
          </p:nvPr>
        </p:nvSpPr>
        <p:spPr>
          <a:xfrm>
            <a:off x="1404063" y="1487850"/>
            <a:ext cx="6871050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Escuela secundaria</a:t>
            </a:r>
            <a:endParaRPr xmlns:a="http://schemas.openxmlformats.org/drawingml/2006/main" dirty="0"/>
          </a:p>
        </p:txBody>
      </p:sp>
      <p:sp>
        <p:nvSpPr>
          <p:cNvPr id="2687" name="Google Shape;2687;p57"/>
          <p:cNvSpPr txBox="1">
            <a:spLocks noGrp="1"/>
          </p:cNvSpPr>
          <p:nvPr>
            <p:ph type="subTitle" idx="1"/>
          </p:nvPr>
        </p:nvSpPr>
        <p:spPr>
          <a:xfrm>
            <a:off x="2345400" y="2881878"/>
            <a:ext cx="44532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9º </a:t>
            </a:r>
            <a:r xmlns:a="http://schemas.openxmlformats.org/drawingml/2006/main">
              <a:rPr lang="es" dirty="0"/>
              <a:t>- </a:t>
            </a:r>
            <a:r xmlns:a="http://schemas.openxmlformats.org/drawingml/2006/main">
              <a:rPr lang="es" baseline="30000" dirty="0"/>
              <a:t>12º </a:t>
            </a:r>
            <a:r xmlns:a="http://schemas.openxmlformats.org/drawingml/2006/main">
              <a:rPr lang="es" dirty="0"/>
              <a:t>Grado </a:t>
            </a:r>
            <a:endParaRPr xmlns:a="http://schemas.openxmlformats.org/drawingml/2006/main" dirty="0"/>
            <a:r xmlns:a="http://schemas.openxmlformats.org/drawingml/2006/main">
              <a:rPr lang="es" baseline="300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52205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4E3640-2DE5-7356-EA14-02ED4E88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86" y="18829"/>
            <a:ext cx="7239627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19C3-EF1F-F211-5A7C-51F9767E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es" dirty="0"/>
              <a:t>Descripción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0D97E-FD96-3D96-35F1-E111695358DA}"/>
              </a:ext>
            </a:extLst>
          </p:cNvPr>
          <p:cNvSpPr txBox="1"/>
          <p:nvPr/>
        </p:nvSpPr>
        <p:spPr>
          <a:xfrm>
            <a:off x="713251" y="1780323"/>
            <a:ext cx="81757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 xmlns:a="http://schemas.openxmlformats.org/drawingml/2006/main">
              <a:rPr lang="es" sz="2000" b="0" i="0" dirty="0">
                <a:solidFill>
                  <a:srgbClr val="374151"/>
                </a:solidFill>
                <a:effectLst/>
                <a:latin typeface="Sitka Subheading Semibold" pitchFamily="2" charset="0"/>
              </a:rPr>
              <a:t>En esta sesión, los participantes recibirán recursos para apoyar a sus hijos con necesidades especiales a lo largo de varias etapas de la vida, desde la infancia hasta la edad adulta. El contenido abarca listas de verificación prácticas, mejores prácticas efectivas y métodos de instrucción diseñados para fomentar habilidades en la elección y la toma de decisiones, el establecimiento de objetivos, la autoconciencia y la autodeterminación.</a:t>
            </a:r>
            <a:endParaRPr xmlns:a="http://schemas.openxmlformats.org/drawingml/2006/main" lang="en-US" sz="2000" dirty="0">
              <a:latin typeface="Sitka Subheading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0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0A836-0D05-2C7C-3F21-DDFD1A43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27" y="15018"/>
            <a:ext cx="7209145" cy="51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5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Edades 18-22</a:t>
            </a:r>
            <a:endParaRPr xmlns:a="http://schemas.openxmlformats.org/drawingml/2006/main" dirty="0"/>
          </a:p>
        </p:txBody>
      </p:sp>
      <p:sp>
        <p:nvSpPr>
          <p:cNvPr id="2686" name="Google Shape;268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18+</a:t>
            </a:r>
            <a:endParaRPr xmlns:a="http://schemas.openxmlformats.org/drawingml/2006/main" dirty="0"/>
          </a:p>
        </p:txBody>
      </p:sp>
    </p:spTree>
    <p:extLst>
      <p:ext uri="{BB962C8B-B14F-4D97-AF65-F5344CB8AC3E}">
        <p14:creationId xmlns:p14="http://schemas.microsoft.com/office/powerpoint/2010/main" val="303448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5EB69-9F4D-1F0B-6A91-0255FAA0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08" y="0"/>
            <a:ext cx="71797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9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80137-EDAF-ADDD-D2A3-6D71DD4C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9" y="181215"/>
            <a:ext cx="7733443" cy="48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C5017A-22DC-CBFE-FFF4-7AF861D0A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6319" y="3737428"/>
            <a:ext cx="4880700" cy="641100"/>
          </a:xfrm>
        </p:spPr>
        <p:txBody>
          <a:bodyPr/>
          <a:lstStyle/>
          <a:p>
            <a:pPr xmlns:a="http://schemas.openxmlformats.org/drawingml/2006/main" marL="139700" indent="0">
              <a:buNone/>
            </a:pPr>
            <a:r xmlns:a="http://schemas.openxmlformats.org/drawingml/2006/main">
              <a:rPr lang="es" dirty="0"/>
              <a:t>Correo electrónico:</a:t>
            </a:r>
          </a:p>
          <a:p>
            <a:pPr xmlns:a="http://schemas.openxmlformats.org/drawingml/2006/main" marL="139700" indent="0">
              <a:buNone/>
            </a:pPr>
            <a:r xmlns:a="http://schemas.openxmlformats.org/drawingml/2006/main">
              <a:rPr lang="es" dirty="0"/>
              <a:t>Brynnbiggs@shsu.edu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A5665-83F2-2914-A0B9-389392E3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es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02534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38"/>
          <p:cNvSpPr txBox="1">
            <a:spLocks noGrp="1"/>
          </p:cNvSpPr>
          <p:nvPr>
            <p:ph type="ctrTitle"/>
          </p:nvPr>
        </p:nvSpPr>
        <p:spPr>
          <a:xfrm>
            <a:off x="1909199" y="1323150"/>
            <a:ext cx="5816135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Lo que vas a aprender</a:t>
            </a: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37"/>
          <p:cNvSpPr/>
          <p:nvPr/>
        </p:nvSpPr>
        <p:spPr>
          <a:xfrm>
            <a:off x="5065525" y="1163450"/>
            <a:ext cx="3032700" cy="30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37"/>
          <p:cNvSpPr txBox="1">
            <a:spLocks noGrp="1"/>
          </p:cNvSpPr>
          <p:nvPr>
            <p:ph type="subTitle" idx="1"/>
          </p:nvPr>
        </p:nvSpPr>
        <p:spPr>
          <a:xfrm>
            <a:off x="210662" y="1268071"/>
            <a:ext cx="4793957" cy="21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 xmlns:a="http://schemas.openxmlformats.org/drawingml/2006/main">
              <a:rPr lang="es" sz="1800" b="1" dirty="0"/>
              <a:t>Elección y toma de decisiones: </a:t>
            </a:r>
            <a:r xmlns:a="http://schemas.openxmlformats.org/drawingml/2006/main">
              <a:rPr lang="es" sz="1800" dirty="0"/>
              <a:t>obtenga información valiosa sobre cómo fomentar la independencia a través de estrategias efectivas de toma de decisiones. Aprenda a ofrecer opciones que promuevan la autodeterminación y la autonomía.</a:t>
            </a:r>
          </a:p>
          <a:p>
            <a:pPr xmlns:a="http://schemas.openxmlformats.org/drawingml/2006/main"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 xmlns:a="http://schemas.openxmlformats.org/drawingml/2006/main">
              <a:rPr lang="es" sz="1800" b="1" dirty="0"/>
              <a:t>Establecimiento de metas para el éxito: </a:t>
            </a:r>
            <a:r xmlns:a="http://schemas.openxmlformats.org/drawingml/2006/main">
              <a:rPr lang="es" sz="1800" dirty="0"/>
              <a:t>descubra técnicas de establecimiento de metas adaptadas a las necesidades específicas de su hijo. Desarrollar una hoja de ruta para establecer hitos realistas y alcanzables, fomentando una sensación de logro en cada etapa.</a:t>
            </a:r>
          </a:p>
        </p:txBody>
      </p:sp>
      <p:grpSp>
        <p:nvGrpSpPr>
          <p:cNvPr id="2171" name="Google Shape;2171;p37"/>
          <p:cNvGrpSpPr/>
          <p:nvPr/>
        </p:nvGrpSpPr>
        <p:grpSpPr>
          <a:xfrm>
            <a:off x="5065525" y="1163444"/>
            <a:ext cx="609624" cy="609577"/>
            <a:chOff x="-27" y="1138389"/>
            <a:chExt cx="569583" cy="569538"/>
          </a:xfrm>
        </p:grpSpPr>
        <p:sp>
          <p:nvSpPr>
            <p:cNvPr id="2172" name="Google Shape;2172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37"/>
          <p:cNvGrpSpPr/>
          <p:nvPr/>
        </p:nvGrpSpPr>
        <p:grpSpPr>
          <a:xfrm>
            <a:off x="6883094" y="4195169"/>
            <a:ext cx="609624" cy="609577"/>
            <a:chOff x="-27" y="1138389"/>
            <a:chExt cx="569583" cy="569538"/>
          </a:xfrm>
        </p:grpSpPr>
        <p:sp>
          <p:nvSpPr>
            <p:cNvPr id="2176" name="Google Shape;2176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37"/>
          <p:cNvGrpSpPr/>
          <p:nvPr/>
        </p:nvGrpSpPr>
        <p:grpSpPr>
          <a:xfrm>
            <a:off x="7488600" y="4195169"/>
            <a:ext cx="609624" cy="609577"/>
            <a:chOff x="-27" y="1138389"/>
            <a:chExt cx="569583" cy="569538"/>
          </a:xfrm>
        </p:grpSpPr>
        <p:sp>
          <p:nvSpPr>
            <p:cNvPr id="2180" name="Google Shape;2180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37"/>
          <p:cNvGrpSpPr/>
          <p:nvPr/>
        </p:nvGrpSpPr>
        <p:grpSpPr>
          <a:xfrm>
            <a:off x="7488594" y="3592995"/>
            <a:ext cx="609624" cy="609577"/>
            <a:chOff x="-27" y="1138389"/>
            <a:chExt cx="569583" cy="569538"/>
          </a:xfrm>
        </p:grpSpPr>
        <p:sp>
          <p:nvSpPr>
            <p:cNvPr id="2184" name="Google Shape;2184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37"/>
          <p:cNvGrpSpPr/>
          <p:nvPr/>
        </p:nvGrpSpPr>
        <p:grpSpPr>
          <a:xfrm>
            <a:off x="5065525" y="561270"/>
            <a:ext cx="609624" cy="609577"/>
            <a:chOff x="-27" y="1138389"/>
            <a:chExt cx="569583" cy="569538"/>
          </a:xfrm>
        </p:grpSpPr>
        <p:sp>
          <p:nvSpPr>
            <p:cNvPr id="2188" name="Google Shape;2188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37"/>
          <p:cNvGrpSpPr/>
          <p:nvPr/>
        </p:nvGrpSpPr>
        <p:grpSpPr>
          <a:xfrm>
            <a:off x="5794955" y="1268071"/>
            <a:ext cx="2153606" cy="414553"/>
            <a:chOff x="5794955" y="1268071"/>
            <a:chExt cx="2153606" cy="414553"/>
          </a:xfrm>
        </p:grpSpPr>
        <p:sp>
          <p:nvSpPr>
            <p:cNvPr id="2192" name="Google Shape;2192;p37"/>
            <p:cNvSpPr/>
            <p:nvPr/>
          </p:nvSpPr>
          <p:spPr>
            <a:xfrm>
              <a:off x="57949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3746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6954343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75340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6" name="Google Shape;2196;p37"/>
          <p:cNvSpPr/>
          <p:nvPr/>
        </p:nvSpPr>
        <p:spPr>
          <a:xfrm>
            <a:off x="52152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7"/>
          <p:cNvSpPr/>
          <p:nvPr/>
        </p:nvSpPr>
        <p:spPr>
          <a:xfrm>
            <a:off x="57949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7"/>
          <p:cNvSpPr/>
          <p:nvPr/>
        </p:nvSpPr>
        <p:spPr>
          <a:xfrm>
            <a:off x="6374643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7"/>
          <p:cNvSpPr/>
          <p:nvPr/>
        </p:nvSpPr>
        <p:spPr>
          <a:xfrm>
            <a:off x="69543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3540;p75">
            <a:extLst>
              <a:ext uri="{FF2B5EF4-FFF2-40B4-BE49-F238E27FC236}">
                <a16:creationId xmlns:a16="http://schemas.microsoft.com/office/drawing/2014/main" id="{A9710C89-7063-4ABE-8129-D137533CDF38}"/>
              </a:ext>
            </a:extLst>
          </p:cNvPr>
          <p:cNvGrpSpPr/>
          <p:nvPr/>
        </p:nvGrpSpPr>
        <p:grpSpPr>
          <a:xfrm>
            <a:off x="5708627" y="1982961"/>
            <a:ext cx="1664584" cy="1414483"/>
            <a:chOff x="3161917" y="2170682"/>
            <a:chExt cx="458870" cy="404737"/>
          </a:xfrm>
        </p:grpSpPr>
        <p:sp>
          <p:nvSpPr>
            <p:cNvPr id="161" name="Google Shape;3541;p75">
              <a:extLst>
                <a:ext uri="{FF2B5EF4-FFF2-40B4-BE49-F238E27FC236}">
                  <a16:creationId xmlns:a16="http://schemas.microsoft.com/office/drawing/2014/main" id="{02B9A75C-CC6F-4B4D-B47C-AC144B14C073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D0333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42;p75">
              <a:extLst>
                <a:ext uri="{FF2B5EF4-FFF2-40B4-BE49-F238E27FC236}">
                  <a16:creationId xmlns:a16="http://schemas.microsoft.com/office/drawing/2014/main" id="{056A39B6-CA84-41D5-B7FE-116E2D4ED6A7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933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43;p75">
              <a:extLst>
                <a:ext uri="{FF2B5EF4-FFF2-40B4-BE49-F238E27FC236}">
                  <a16:creationId xmlns:a16="http://schemas.microsoft.com/office/drawing/2014/main" id="{9A46C1BD-696B-43B5-9780-C20327EAE566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309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37"/>
          <p:cNvSpPr/>
          <p:nvPr/>
        </p:nvSpPr>
        <p:spPr>
          <a:xfrm>
            <a:off x="5065525" y="1163450"/>
            <a:ext cx="3032700" cy="30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37"/>
          <p:cNvSpPr txBox="1">
            <a:spLocks noGrp="1"/>
          </p:cNvSpPr>
          <p:nvPr>
            <p:ph type="subTitle" idx="1"/>
          </p:nvPr>
        </p:nvSpPr>
        <p:spPr>
          <a:xfrm>
            <a:off x="174010" y="1347201"/>
            <a:ext cx="4793957" cy="21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 xmlns:a="http://schemas.openxmlformats.org/drawingml/2006/main">
              <a:rPr lang="es" sz="1800" b="1" dirty="0"/>
              <a:t>Cultivando el Autoconocimiento: </a:t>
            </a:r>
            <a:r xmlns:a="http://schemas.openxmlformats.org/drawingml/2006/main">
              <a:rPr lang="es" sz="1800" dirty="0"/>
              <a:t>Profundiza en métodos para promover el autoconocimiento en niños con necesidades especiales. Comprender la importancia de la autocomprensión y explorar actividades que fomenten la inteligencia emocional.</a:t>
            </a:r>
          </a:p>
          <a:p>
            <a:pPr xmlns:a="http://schemas.openxmlformats.org/drawingml/2006/main"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 xmlns:a="http://schemas.openxmlformats.org/drawingml/2006/main">
              <a:rPr lang="es" sz="1800" b="1" dirty="0"/>
              <a:t>Potenciar la autodeterminación: </a:t>
            </a:r>
            <a:r xmlns:a="http://schemas.openxmlformats.org/drawingml/2006/main">
              <a:rPr lang="es" sz="1800" dirty="0"/>
              <a:t>descubra estrategias para fomentar la autodeterminación en su hijo. Aprenda cómo infundir confianza, resiliencia y una sensación de empoderamiento, sentando las bases para una vida adulta plena e independiente.</a:t>
            </a:r>
          </a:p>
        </p:txBody>
      </p:sp>
      <p:grpSp>
        <p:nvGrpSpPr>
          <p:cNvPr id="2171" name="Google Shape;2171;p37"/>
          <p:cNvGrpSpPr/>
          <p:nvPr/>
        </p:nvGrpSpPr>
        <p:grpSpPr>
          <a:xfrm>
            <a:off x="5065525" y="1163444"/>
            <a:ext cx="609624" cy="609577"/>
            <a:chOff x="-27" y="1138389"/>
            <a:chExt cx="569583" cy="569538"/>
          </a:xfrm>
        </p:grpSpPr>
        <p:sp>
          <p:nvSpPr>
            <p:cNvPr id="2172" name="Google Shape;2172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37"/>
          <p:cNvGrpSpPr/>
          <p:nvPr/>
        </p:nvGrpSpPr>
        <p:grpSpPr>
          <a:xfrm>
            <a:off x="6883094" y="4195169"/>
            <a:ext cx="609624" cy="609577"/>
            <a:chOff x="-27" y="1138389"/>
            <a:chExt cx="569583" cy="569538"/>
          </a:xfrm>
        </p:grpSpPr>
        <p:sp>
          <p:nvSpPr>
            <p:cNvPr id="2176" name="Google Shape;2176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37"/>
          <p:cNvGrpSpPr/>
          <p:nvPr/>
        </p:nvGrpSpPr>
        <p:grpSpPr>
          <a:xfrm>
            <a:off x="7488600" y="4195169"/>
            <a:ext cx="609624" cy="609577"/>
            <a:chOff x="-27" y="1138389"/>
            <a:chExt cx="569583" cy="569538"/>
          </a:xfrm>
        </p:grpSpPr>
        <p:sp>
          <p:nvSpPr>
            <p:cNvPr id="2180" name="Google Shape;2180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37"/>
          <p:cNvGrpSpPr/>
          <p:nvPr/>
        </p:nvGrpSpPr>
        <p:grpSpPr>
          <a:xfrm>
            <a:off x="7488594" y="3592995"/>
            <a:ext cx="609624" cy="609577"/>
            <a:chOff x="-27" y="1138389"/>
            <a:chExt cx="569583" cy="569538"/>
          </a:xfrm>
        </p:grpSpPr>
        <p:sp>
          <p:nvSpPr>
            <p:cNvPr id="2184" name="Google Shape;2184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37"/>
          <p:cNvGrpSpPr/>
          <p:nvPr/>
        </p:nvGrpSpPr>
        <p:grpSpPr>
          <a:xfrm>
            <a:off x="5065525" y="561270"/>
            <a:ext cx="609624" cy="609577"/>
            <a:chOff x="-27" y="1138389"/>
            <a:chExt cx="569583" cy="569538"/>
          </a:xfrm>
        </p:grpSpPr>
        <p:sp>
          <p:nvSpPr>
            <p:cNvPr id="2188" name="Google Shape;2188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37"/>
          <p:cNvGrpSpPr/>
          <p:nvPr/>
        </p:nvGrpSpPr>
        <p:grpSpPr>
          <a:xfrm>
            <a:off x="5794955" y="1268071"/>
            <a:ext cx="2153606" cy="414553"/>
            <a:chOff x="5794955" y="1268071"/>
            <a:chExt cx="2153606" cy="414553"/>
          </a:xfrm>
        </p:grpSpPr>
        <p:sp>
          <p:nvSpPr>
            <p:cNvPr id="2192" name="Google Shape;2192;p37"/>
            <p:cNvSpPr/>
            <p:nvPr/>
          </p:nvSpPr>
          <p:spPr>
            <a:xfrm>
              <a:off x="57949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3746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6954343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75340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6" name="Google Shape;2196;p37"/>
          <p:cNvSpPr/>
          <p:nvPr/>
        </p:nvSpPr>
        <p:spPr>
          <a:xfrm>
            <a:off x="52152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7"/>
          <p:cNvSpPr/>
          <p:nvPr/>
        </p:nvSpPr>
        <p:spPr>
          <a:xfrm>
            <a:off x="57949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7"/>
          <p:cNvSpPr/>
          <p:nvPr/>
        </p:nvSpPr>
        <p:spPr>
          <a:xfrm>
            <a:off x="6374643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7"/>
          <p:cNvSpPr/>
          <p:nvPr/>
        </p:nvSpPr>
        <p:spPr>
          <a:xfrm>
            <a:off x="69543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3540;p75">
            <a:extLst>
              <a:ext uri="{FF2B5EF4-FFF2-40B4-BE49-F238E27FC236}">
                <a16:creationId xmlns:a16="http://schemas.microsoft.com/office/drawing/2014/main" id="{A9710C89-7063-4ABE-8129-D137533CDF38}"/>
              </a:ext>
            </a:extLst>
          </p:cNvPr>
          <p:cNvGrpSpPr/>
          <p:nvPr/>
        </p:nvGrpSpPr>
        <p:grpSpPr>
          <a:xfrm>
            <a:off x="5708627" y="1982961"/>
            <a:ext cx="1664584" cy="1414483"/>
            <a:chOff x="3161917" y="2170682"/>
            <a:chExt cx="458870" cy="404737"/>
          </a:xfrm>
        </p:grpSpPr>
        <p:sp>
          <p:nvSpPr>
            <p:cNvPr id="161" name="Google Shape;3541;p75">
              <a:extLst>
                <a:ext uri="{FF2B5EF4-FFF2-40B4-BE49-F238E27FC236}">
                  <a16:creationId xmlns:a16="http://schemas.microsoft.com/office/drawing/2014/main" id="{02B9A75C-CC6F-4B4D-B47C-AC144B14C073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D0333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42;p75">
              <a:extLst>
                <a:ext uri="{FF2B5EF4-FFF2-40B4-BE49-F238E27FC236}">
                  <a16:creationId xmlns:a16="http://schemas.microsoft.com/office/drawing/2014/main" id="{056A39B6-CA84-41D5-B7FE-116E2D4ED6A7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933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43;p75">
              <a:extLst>
                <a:ext uri="{FF2B5EF4-FFF2-40B4-BE49-F238E27FC236}">
                  <a16:creationId xmlns:a16="http://schemas.microsoft.com/office/drawing/2014/main" id="{9A46C1BD-696B-43B5-9780-C20327EAE566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309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796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2"/>
          </p:nvPr>
        </p:nvSpPr>
        <p:spPr>
          <a:xfrm>
            <a:off x="933889" y="1515898"/>
            <a:ext cx="5502278" cy="11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Nacimiento- 3 años</a:t>
            </a:r>
            <a:endParaRPr xmlns:a="http://schemas.openxmlformats.org/drawingml/2006/main" dirty="0"/>
          </a:p>
        </p:txBody>
      </p:sp>
      <p:sp>
        <p:nvSpPr>
          <p:cNvPr id="2223" name="Google Shape;2223;p41"/>
          <p:cNvSpPr txBox="1">
            <a:spLocks noGrp="1"/>
          </p:cNvSpPr>
          <p:nvPr>
            <p:ph type="subTitle" idx="1"/>
          </p:nvPr>
        </p:nvSpPr>
        <p:spPr>
          <a:xfrm>
            <a:off x="1049670" y="2822211"/>
            <a:ext cx="44562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¿Qué tan temprano es demasiado temprano?</a:t>
            </a: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4A9789-12C7-E7D3-EABE-1DA01FA8E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25" y="106583"/>
            <a:ext cx="7280928" cy="493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D781BA-DF0A-43F0-7F3B-F5C4DD3E9A67}"/>
              </a:ext>
            </a:extLst>
          </p:cNvPr>
          <p:cNvGrpSpPr/>
          <p:nvPr/>
        </p:nvGrpSpPr>
        <p:grpSpPr>
          <a:xfrm>
            <a:off x="538974" y="223024"/>
            <a:ext cx="7475036" cy="2508559"/>
            <a:chOff x="538974" y="223024"/>
            <a:chExt cx="7475036" cy="2508559"/>
          </a:xfrm>
        </p:grpSpPr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C6CA6C51-90E8-DFCD-372A-34B6C1899076}"/>
                </a:ext>
              </a:extLst>
            </p:cNvPr>
            <p:cNvSpPr/>
            <p:nvPr/>
          </p:nvSpPr>
          <p:spPr>
            <a:xfrm rot="10800000">
              <a:off x="538974" y="2411915"/>
              <a:ext cx="765717" cy="319668"/>
            </a:xfrm>
            <a:prstGeom prst="lef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4B1310-AEA0-FF4D-DAB2-4BE6C2F8B543}"/>
                </a:ext>
              </a:extLst>
            </p:cNvPr>
            <p:cNvSpPr/>
            <p:nvPr/>
          </p:nvSpPr>
          <p:spPr>
            <a:xfrm>
              <a:off x="5389756" y="223024"/>
              <a:ext cx="2624254" cy="550127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5F393-FD22-AE53-A6A6-019EA1565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03" y="53121"/>
            <a:ext cx="7300593" cy="503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DA5B037-604B-A251-4670-2CE9CE07EC10}"/>
              </a:ext>
            </a:extLst>
          </p:cNvPr>
          <p:cNvGrpSpPr/>
          <p:nvPr/>
        </p:nvGrpSpPr>
        <p:grpSpPr>
          <a:xfrm>
            <a:off x="1395114" y="1434791"/>
            <a:ext cx="3093142" cy="3266295"/>
            <a:chOff x="1395114" y="1434791"/>
            <a:chExt cx="3093142" cy="32662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A45E22-3F5D-F8D6-439B-F5B01C2E6F73}"/>
                </a:ext>
              </a:extLst>
            </p:cNvPr>
            <p:cNvGrpSpPr/>
            <p:nvPr/>
          </p:nvGrpSpPr>
          <p:grpSpPr>
            <a:xfrm>
              <a:off x="1395114" y="1434791"/>
              <a:ext cx="2775829" cy="3266295"/>
              <a:chOff x="1395114" y="1434791"/>
              <a:chExt cx="2775829" cy="326629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57F8DC5-8AAB-E1A4-2C3A-49723CAA1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5114" y="1434791"/>
                <a:ext cx="2775829" cy="32662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Plus Sign 5">
                <a:extLst>
                  <a:ext uri="{FF2B5EF4-FFF2-40B4-BE49-F238E27FC236}">
                    <a16:creationId xmlns:a16="http://schemas.microsoft.com/office/drawing/2014/main" id="{BB45A09A-E6C0-0D60-4A63-B394F2951162}"/>
                  </a:ext>
                </a:extLst>
              </p:cNvPr>
              <p:cNvSpPr/>
              <p:nvPr/>
            </p:nvSpPr>
            <p:spPr>
              <a:xfrm>
                <a:off x="2304585" y="2571749"/>
                <a:ext cx="163552" cy="156583"/>
              </a:xfrm>
              <a:prstGeom prst="mathPlus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lus Sign 7">
                <a:extLst>
                  <a:ext uri="{FF2B5EF4-FFF2-40B4-BE49-F238E27FC236}">
                    <a16:creationId xmlns:a16="http://schemas.microsoft.com/office/drawing/2014/main" id="{D8BC202D-0061-2132-4BE0-6E64EB89AEDD}"/>
                  </a:ext>
                </a:extLst>
              </p:cNvPr>
              <p:cNvSpPr/>
              <p:nvPr/>
            </p:nvSpPr>
            <p:spPr>
              <a:xfrm>
                <a:off x="2293433" y="3786998"/>
                <a:ext cx="163552" cy="156583"/>
              </a:xfrm>
              <a:prstGeom prst="mathPlus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EDCC9B8A-B6BD-C661-EB9D-A516F85CFE91}"/>
                </a:ext>
              </a:extLst>
            </p:cNvPr>
            <p:cNvSpPr/>
            <p:nvPr/>
          </p:nvSpPr>
          <p:spPr>
            <a:xfrm rot="16200000">
              <a:off x="3999999" y="3797213"/>
              <a:ext cx="341889" cy="63462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24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44"/>
          <p:cNvSpPr txBox="1">
            <a:spLocks noGrp="1"/>
          </p:cNvSpPr>
          <p:nvPr>
            <p:ph type="title"/>
          </p:nvPr>
        </p:nvSpPr>
        <p:spPr>
          <a:xfrm>
            <a:off x="1722375" y="1493100"/>
            <a:ext cx="57153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Edad 3-5</a:t>
            </a:r>
            <a:endParaRPr xmlns:a="http://schemas.openxmlformats.org/drawingml/2006/main" dirty="0"/>
          </a:p>
        </p:txBody>
      </p:sp>
      <p:sp>
        <p:nvSpPr>
          <p:cNvPr id="2256" name="Google Shape;2256;p44"/>
          <p:cNvSpPr txBox="1">
            <a:spLocks noGrp="1"/>
          </p:cNvSpPr>
          <p:nvPr>
            <p:ph type="subTitle" idx="1"/>
          </p:nvPr>
        </p:nvSpPr>
        <p:spPr>
          <a:xfrm>
            <a:off x="2139675" y="3023750"/>
            <a:ext cx="48807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tudies Subject for Pre-K: Who Am I? by Slidesgo">
  <a:themeElements>
    <a:clrScheme name="Simple Light">
      <a:dk1>
        <a:srgbClr val="FFFFFF"/>
      </a:dk1>
      <a:lt1>
        <a:srgbClr val="000000"/>
      </a:lt1>
      <a:dk2>
        <a:srgbClr val="FCD900"/>
      </a:dk2>
      <a:lt2>
        <a:srgbClr val="3095D4"/>
      </a:lt2>
      <a:accent1>
        <a:srgbClr val="A441C2"/>
      </a:accent1>
      <a:accent2>
        <a:srgbClr val="6FC141"/>
      </a:accent2>
      <a:accent3>
        <a:srgbClr val="D0333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250</Words>
  <Application>Microsoft Office PowerPoint</Application>
  <PresentationFormat>On-screen Show (16:9)</PresentationFormat>
  <Paragraphs>23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Josefin Slab</vt:lpstr>
      <vt:lpstr>Caveat</vt:lpstr>
      <vt:lpstr>Sitka Subheading Semibold</vt:lpstr>
      <vt:lpstr>Anaheim</vt:lpstr>
      <vt:lpstr>Passion One</vt:lpstr>
      <vt:lpstr>Advent Pro</vt:lpstr>
      <vt:lpstr>Amaranth</vt:lpstr>
      <vt:lpstr>Social Studies Subject for Pre-K: Who Am I? by Slidesgo</vt:lpstr>
      <vt:lpstr>Building Blocks: Strategies for Supporting Special Needs Across the Lifespan</vt:lpstr>
      <vt:lpstr>Description</vt:lpstr>
      <vt:lpstr>What You Will Learn</vt:lpstr>
      <vt:lpstr>PowerPoint Presentation</vt:lpstr>
      <vt:lpstr>PowerPoint Presentation</vt:lpstr>
      <vt:lpstr>Birth- Age 3</vt:lpstr>
      <vt:lpstr>PowerPoint Presentation</vt:lpstr>
      <vt:lpstr>PowerPoint Presentation</vt:lpstr>
      <vt:lpstr>Age 3-5</vt:lpstr>
      <vt:lpstr>PowerPoint Presentation</vt:lpstr>
      <vt:lpstr>PowerPoint Presentation</vt:lpstr>
      <vt:lpstr>Elementary  School</vt:lpstr>
      <vt:lpstr>PowerPoint Presentation</vt:lpstr>
      <vt:lpstr>PowerPoint Presentation</vt:lpstr>
      <vt:lpstr>Middle School</vt:lpstr>
      <vt:lpstr>PowerPoint Presentation</vt:lpstr>
      <vt:lpstr>PowerPoint Presentation</vt:lpstr>
      <vt:lpstr>High School</vt:lpstr>
      <vt:lpstr>PowerPoint Presentation</vt:lpstr>
      <vt:lpstr>PowerPoint Presentation</vt:lpstr>
      <vt:lpstr>18+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Work Starts Early: Building Skills for All Students</dc:title>
  <dc:creator>Biggs, Brynn</dc:creator>
  <cp:lastModifiedBy>Biggs, Brynn</cp:lastModifiedBy>
  <cp:revision>43</cp:revision>
  <cp:lastPrinted>2023-12-08T01:44:31Z</cp:lastPrinted>
  <dcterms:modified xsi:type="dcterms:W3CDTF">2023-12-08T01:44:34Z</dcterms:modified>
</cp:coreProperties>
</file>